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57" r:id="rId6"/>
  </p:sldIdLst>
  <p:sldSz cx="7559675" cy="10691813"/>
  <p:notesSz cx="6670675" cy="97774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EDF57F-21D5-FF8B-A6D1-5CB338C26E1A}" name="Henri MEICHE" initials="HM" userId="S::hmeiche@experts-comptables.org::8fa5b8d3-9b44-457f-b3ca-4418c386f9b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9C7C73-F05D-4A47-BECB-810FDD4CA39D}" v="1" dt="2024-12-06T15:37:55.687"/>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700" autoAdjust="0"/>
    <p:restoredTop sz="94660"/>
  </p:normalViewPr>
  <p:slideViewPr>
    <p:cSldViewPr snapToObjects="1" showGuides="1">
      <p:cViewPr>
        <p:scale>
          <a:sx n="90" d="100"/>
          <a:sy n="90" d="100"/>
        </p:scale>
        <p:origin x="3036" y="-618"/>
      </p:cViewPr>
      <p:guideLst>
        <p:guide orient="horz" pos="336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90626" cy="49056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778505" y="0"/>
            <a:ext cx="2890626" cy="490569"/>
          </a:xfrm>
          <a:prstGeom prst="rect">
            <a:avLst/>
          </a:prstGeom>
        </p:spPr>
        <p:txBody>
          <a:bodyPr vert="horz" lIns="91440" tIns="45720" rIns="91440" bIns="45720" rtlCol="0"/>
          <a:lstStyle>
            <a:lvl1pPr algn="r">
              <a:defRPr sz="1200"/>
            </a:lvl1pPr>
          </a:lstStyle>
          <a:p>
            <a:fld id="{07752DD5-4CE0-4F48-80C3-42C6935F7520}" type="datetimeFigureOut">
              <a:rPr lang="fr-FR" smtClean="0"/>
              <a:t>06/12/2024</a:t>
            </a:fld>
            <a:endParaRPr lang="fr-FR"/>
          </a:p>
        </p:txBody>
      </p:sp>
      <p:sp>
        <p:nvSpPr>
          <p:cNvPr id="4" name="Espace réservé de l'image des diapositives 3"/>
          <p:cNvSpPr>
            <a:spLocks noGrp="1" noRot="1" noChangeAspect="1"/>
          </p:cNvSpPr>
          <p:nvPr>
            <p:ph type="sldImg" idx="2"/>
          </p:nvPr>
        </p:nvSpPr>
        <p:spPr>
          <a:xfrm>
            <a:off x="2170113" y="1222375"/>
            <a:ext cx="2330450" cy="33004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67068" y="4705380"/>
            <a:ext cx="5336540" cy="3849856"/>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286846"/>
            <a:ext cx="2890626" cy="49056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78505" y="9286846"/>
            <a:ext cx="2890626" cy="490568"/>
          </a:xfrm>
          <a:prstGeom prst="rect">
            <a:avLst/>
          </a:prstGeom>
        </p:spPr>
        <p:txBody>
          <a:bodyPr vert="horz" lIns="91440" tIns="45720" rIns="91440" bIns="45720" rtlCol="0" anchor="b"/>
          <a:lstStyle>
            <a:lvl1pPr algn="r">
              <a:defRPr sz="1200"/>
            </a:lvl1pPr>
          </a:lstStyle>
          <a:p>
            <a:fld id="{C8AAD3C3-F78F-B340-AA3D-5E345578C0F8}" type="slidenum">
              <a:rPr lang="fr-FR" smtClean="0"/>
              <a:t>‹N°›</a:t>
            </a:fld>
            <a:endParaRPr lang="fr-FR"/>
          </a:p>
        </p:txBody>
      </p:sp>
    </p:spTree>
    <p:extLst>
      <p:ext uri="{BB962C8B-B14F-4D97-AF65-F5344CB8AC3E}">
        <p14:creationId xmlns:p14="http://schemas.microsoft.com/office/powerpoint/2010/main" val="150513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8AAD3C3-F78F-B340-AA3D-5E345578C0F8}" type="slidenum">
              <a:rPr lang="fr-FR" smtClean="0"/>
              <a:t>1</a:t>
            </a:fld>
            <a:endParaRPr lang="fr-FR"/>
          </a:p>
        </p:txBody>
      </p:sp>
    </p:spTree>
    <p:extLst>
      <p:ext uri="{BB962C8B-B14F-4D97-AF65-F5344CB8AC3E}">
        <p14:creationId xmlns:p14="http://schemas.microsoft.com/office/powerpoint/2010/main" val="12827167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www.experts-comptables.fr/" TargetMode="External"/><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age 1">
    <p:bg>
      <p:bgPr>
        <a:solidFill>
          <a:schemeClr val="accent1"/>
        </a:solidFill>
        <a:effectLst/>
      </p:bgPr>
    </p:bg>
    <p:spTree>
      <p:nvGrpSpPr>
        <p:cNvPr id="1" name=""/>
        <p:cNvGrpSpPr/>
        <p:nvPr/>
      </p:nvGrpSpPr>
      <p:grpSpPr>
        <a:xfrm>
          <a:off x="0" y="0"/>
          <a:ext cx="0" cy="0"/>
          <a:chOff x="0" y="0"/>
          <a:chExt cx="0" cy="0"/>
        </a:xfrm>
      </p:grpSpPr>
      <p:sp>
        <p:nvSpPr>
          <p:cNvPr id="7" name="Espace réservé pour une image  6">
            <a:extLst>
              <a:ext uri="{FF2B5EF4-FFF2-40B4-BE49-F238E27FC236}">
                <a16:creationId xmlns:a16="http://schemas.microsoft.com/office/drawing/2014/main" id="{9AE73441-598C-995E-1B5E-C2D2AC1C72B9}"/>
              </a:ext>
            </a:extLst>
          </p:cNvPr>
          <p:cNvSpPr>
            <a:spLocks noGrp="1"/>
          </p:cNvSpPr>
          <p:nvPr>
            <p:ph type="pic" sz="quarter" idx="14"/>
          </p:nvPr>
        </p:nvSpPr>
        <p:spPr>
          <a:xfrm>
            <a:off x="0" y="0"/>
            <a:ext cx="7559675" cy="3328988"/>
          </a:xfrm>
          <a:pattFill prst="openDmnd">
            <a:fgClr>
              <a:schemeClr val="bg2"/>
            </a:fgClr>
            <a:bgClr>
              <a:schemeClr val="bg1"/>
            </a:bgClr>
          </a:pattFill>
        </p:spPr>
        <p:txBody>
          <a:bodyPr anchor="ctr">
            <a:noAutofit/>
          </a:bodyPr>
          <a:lstStyle>
            <a:lvl1pPr algn="ctr">
              <a:spcBef>
                <a:spcPts val="0"/>
              </a:spcBef>
              <a:spcAft>
                <a:spcPts val="0"/>
              </a:spcAft>
              <a:defRPr sz="1200" b="0"/>
            </a:lvl1pPr>
          </a:lstStyle>
          <a:p>
            <a:r>
              <a:rPr lang="fr-FR"/>
              <a:t>Cliquez sur l'icône pour ajouter une image</a:t>
            </a:r>
          </a:p>
        </p:txBody>
      </p:sp>
      <p:sp>
        <p:nvSpPr>
          <p:cNvPr id="2" name="Titre 1"/>
          <p:cNvSpPr>
            <a:spLocks noGrp="1"/>
          </p:cNvSpPr>
          <p:nvPr>
            <p:ph type="title"/>
          </p:nvPr>
        </p:nvSpPr>
        <p:spPr>
          <a:xfrm>
            <a:off x="467469" y="4627567"/>
            <a:ext cx="6480000" cy="646331"/>
          </a:xfrm>
        </p:spPr>
        <p:txBody>
          <a:bodyPr anchor="b"/>
          <a:lstStyle>
            <a:lvl1pPr>
              <a:lnSpc>
                <a:spcPct val="100000"/>
              </a:lnSpc>
              <a:defRPr sz="4200" b="0" cap="all" baseline="0">
                <a:latin typeface="+mn-lt"/>
              </a:defRPr>
            </a:lvl1pPr>
          </a:lstStyle>
          <a:p>
            <a:r>
              <a:rPr lang="fr-FR"/>
              <a:t>Modifiez le style du titre</a:t>
            </a:r>
            <a:endParaRPr lang="fr-FR" dirty="0"/>
          </a:p>
        </p:txBody>
      </p:sp>
      <p:sp>
        <p:nvSpPr>
          <p:cNvPr id="12" name="Espace réservé du texte 14">
            <a:extLst>
              <a:ext uri="{FF2B5EF4-FFF2-40B4-BE49-F238E27FC236}">
                <a16:creationId xmlns:a16="http://schemas.microsoft.com/office/drawing/2014/main" id="{4CAC269F-02D4-2EFE-C55A-EABA5DE2ADA0}"/>
              </a:ext>
            </a:extLst>
          </p:cNvPr>
          <p:cNvSpPr>
            <a:spLocks noGrp="1"/>
          </p:cNvSpPr>
          <p:nvPr>
            <p:ph type="body" sz="quarter" idx="13"/>
          </p:nvPr>
        </p:nvSpPr>
        <p:spPr>
          <a:xfrm>
            <a:off x="994369" y="6947798"/>
            <a:ext cx="2880000" cy="523220"/>
          </a:xfrm>
        </p:spPr>
        <p:txBody>
          <a:bodyPr anchor="b">
            <a:spAutoFit/>
          </a:bodyPr>
          <a:lstStyle>
            <a:lvl1pPr>
              <a:spcBef>
                <a:spcPts val="0"/>
              </a:spcBef>
              <a:spcAft>
                <a:spcPts val="0"/>
              </a:spcAft>
              <a:defRPr sz="1700">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r-FR"/>
              <a:t>Cliquez pour modifier les styles du texte du masque</a:t>
            </a:r>
          </a:p>
        </p:txBody>
      </p:sp>
      <p:sp>
        <p:nvSpPr>
          <p:cNvPr id="9" name="Espace réservé du texte 8">
            <a:extLst>
              <a:ext uri="{FF2B5EF4-FFF2-40B4-BE49-F238E27FC236}">
                <a16:creationId xmlns:a16="http://schemas.microsoft.com/office/drawing/2014/main" id="{FEC478EE-AC82-D84B-E982-753C3FD2E3A0}"/>
              </a:ext>
            </a:extLst>
          </p:cNvPr>
          <p:cNvSpPr>
            <a:spLocks noGrp="1"/>
          </p:cNvSpPr>
          <p:nvPr>
            <p:ph type="body" sz="quarter" idx="15" hasCustomPrompt="1"/>
          </p:nvPr>
        </p:nvSpPr>
        <p:spPr>
          <a:xfrm>
            <a:off x="467469" y="5273898"/>
            <a:ext cx="6480000" cy="646331"/>
          </a:xfrm>
        </p:spPr>
        <p:txBody>
          <a:bodyPr>
            <a:spAutoFit/>
          </a:bodyPr>
          <a:lstStyle>
            <a:lvl1pPr>
              <a:spcBef>
                <a:spcPts val="0"/>
              </a:spcBef>
              <a:spcAft>
                <a:spcPts val="0"/>
              </a:spcAft>
              <a:buFontTx/>
              <a:buNone/>
              <a:defRPr sz="4200" b="1" cap="all" baseline="0">
                <a:solidFill>
                  <a:schemeClr val="bg1"/>
                </a:solidFill>
                <a:latin typeface="+mj-lt"/>
              </a:defRPr>
            </a:lvl1pPr>
            <a:lvl2pPr>
              <a:spcBef>
                <a:spcPts val="0"/>
              </a:spcBef>
              <a:spcAft>
                <a:spcPts val="0"/>
              </a:spcAft>
              <a:buFontTx/>
              <a:buNone/>
              <a:defRPr sz="1200" b="0">
                <a:solidFill>
                  <a:schemeClr val="tx1"/>
                </a:solidFill>
                <a:latin typeface="+mj-lt"/>
              </a:defRPr>
            </a:lvl2pPr>
            <a:lvl3pPr marL="0" indent="0">
              <a:buFontTx/>
              <a:buNone/>
              <a:defRPr sz="1200" b="0" i="0">
                <a:solidFill>
                  <a:schemeClr val="tx1"/>
                </a:solidFill>
                <a:latin typeface="+mj-lt"/>
              </a:defRPr>
            </a:lvl3pPr>
            <a:lvl4pPr>
              <a:spcBef>
                <a:spcPts val="0"/>
              </a:spcBef>
              <a:buFontTx/>
              <a:buNone/>
              <a:defRPr sz="1200" b="0">
                <a:solidFill>
                  <a:schemeClr val="tx1"/>
                </a:solidFill>
                <a:latin typeface="+mj-lt"/>
              </a:defRPr>
            </a:lvl4pPr>
            <a:lvl5pPr>
              <a:buFontTx/>
              <a:buNone/>
              <a:defRPr sz="1200" b="0">
                <a:solidFill>
                  <a:schemeClr val="tx1"/>
                </a:solidFill>
                <a:latin typeface="+mj-lt"/>
              </a:defRPr>
            </a:lvl5pPr>
          </a:lstStyle>
          <a:p>
            <a:pPr lvl="0"/>
            <a:r>
              <a:rPr lang="fr-FR" dirty="0"/>
              <a:t>SUITE DU TITRE</a:t>
            </a:r>
          </a:p>
        </p:txBody>
      </p:sp>
      <p:sp>
        <p:nvSpPr>
          <p:cNvPr id="15" name="Espace réservé du texte 8">
            <a:extLst>
              <a:ext uri="{FF2B5EF4-FFF2-40B4-BE49-F238E27FC236}">
                <a16:creationId xmlns:a16="http://schemas.microsoft.com/office/drawing/2014/main" id="{4294D6D0-541E-82B6-A11C-29E9BFDAC1D4}"/>
              </a:ext>
            </a:extLst>
          </p:cNvPr>
          <p:cNvSpPr>
            <a:spLocks noGrp="1"/>
          </p:cNvSpPr>
          <p:nvPr>
            <p:ph type="body" sz="quarter" idx="16"/>
          </p:nvPr>
        </p:nvSpPr>
        <p:spPr>
          <a:xfrm>
            <a:off x="994369" y="7585454"/>
            <a:ext cx="2880000" cy="369332"/>
          </a:xfrm>
          <a:solidFill>
            <a:schemeClr val="accent1"/>
          </a:solidFill>
          <a:effectLst>
            <a:outerShdw dist="12700" dir="10800000" algn="tl" rotWithShape="0">
              <a:schemeClr val="bg1"/>
            </a:outerShdw>
          </a:effectLst>
        </p:spPr>
        <p:txBody>
          <a:bodyPr lIns="108000"/>
          <a:lstStyle>
            <a:lvl1pPr>
              <a:spcBef>
                <a:spcPts val="0"/>
              </a:spcBef>
              <a:spcAft>
                <a:spcPts val="0"/>
              </a:spcAft>
              <a:buFontTx/>
              <a:buNone/>
              <a:defRPr sz="1200" b="0">
                <a:solidFill>
                  <a:schemeClr val="bg1"/>
                </a:solidFill>
                <a:latin typeface="+mn-lt"/>
              </a:defRPr>
            </a:lvl1pPr>
            <a:lvl2pPr>
              <a:spcBef>
                <a:spcPts val="0"/>
              </a:spcBef>
              <a:spcAft>
                <a:spcPts val="0"/>
              </a:spcAft>
              <a:buFontTx/>
              <a:buNone/>
              <a:defRPr sz="1200" b="0">
                <a:solidFill>
                  <a:schemeClr val="bg1"/>
                </a:solidFill>
                <a:latin typeface="+mj-lt"/>
              </a:defRPr>
            </a:lvl2pPr>
            <a:lvl3pPr marL="0" indent="0">
              <a:buFontTx/>
              <a:buNone/>
              <a:defRPr sz="1200" b="0" i="0">
                <a:solidFill>
                  <a:schemeClr val="bg1"/>
                </a:solidFill>
                <a:latin typeface="+mj-lt"/>
              </a:defRPr>
            </a:lvl3pPr>
            <a:lvl4pPr>
              <a:spcBef>
                <a:spcPts val="0"/>
              </a:spcBef>
              <a:buFontTx/>
              <a:buNone/>
              <a:defRPr sz="1200" b="0">
                <a:solidFill>
                  <a:schemeClr val="bg1"/>
                </a:solidFill>
                <a:latin typeface="+mj-lt"/>
              </a:defRPr>
            </a:lvl4pPr>
            <a:lvl5pPr>
              <a:buFontTx/>
              <a:buNone/>
              <a:defRPr sz="1200" b="0">
                <a:solidFill>
                  <a:schemeClr val="bg1"/>
                </a:solidFill>
                <a:latin typeface="+mj-lt"/>
              </a:defRPr>
            </a:lvl5pPr>
          </a:lstStyle>
          <a:p>
            <a:pPr lvl="0"/>
            <a:r>
              <a:rPr lang="fr-FR"/>
              <a:t>Cliquez pour modifier les styles du texte du masque</a:t>
            </a:r>
          </a:p>
        </p:txBody>
      </p:sp>
      <p:sp>
        <p:nvSpPr>
          <p:cNvPr id="19" name="Espace réservé pour une image  6">
            <a:extLst>
              <a:ext uri="{FF2B5EF4-FFF2-40B4-BE49-F238E27FC236}">
                <a16:creationId xmlns:a16="http://schemas.microsoft.com/office/drawing/2014/main" id="{C8400F00-A2DD-72F2-2A67-4C0881ACD671}"/>
              </a:ext>
            </a:extLst>
          </p:cNvPr>
          <p:cNvSpPr>
            <a:spLocks noGrp="1"/>
          </p:cNvSpPr>
          <p:nvPr>
            <p:ph type="pic" sz="quarter" idx="17" hasCustomPrompt="1"/>
          </p:nvPr>
        </p:nvSpPr>
        <p:spPr>
          <a:xfrm>
            <a:off x="4464193" y="9702390"/>
            <a:ext cx="2520000" cy="612000"/>
          </a:xfrm>
          <a:noFill/>
        </p:spPr>
        <p:txBody>
          <a:bodyPr anchor="ctr">
            <a:noAutofit/>
          </a:bodyPr>
          <a:lstStyle>
            <a:lvl1pPr algn="ctr">
              <a:spcBef>
                <a:spcPts val="0"/>
              </a:spcBef>
              <a:spcAft>
                <a:spcPts val="0"/>
              </a:spcAft>
              <a:defRPr sz="1200" b="1">
                <a:solidFill>
                  <a:schemeClr val="bg1"/>
                </a:solidFill>
              </a:defRPr>
            </a:lvl1pPr>
          </a:lstStyle>
          <a:p>
            <a:r>
              <a:rPr lang="fr-FR" dirty="0"/>
              <a:t>Insérez votre logo ici</a:t>
            </a:r>
          </a:p>
        </p:txBody>
      </p:sp>
      <p:pic>
        <p:nvPicPr>
          <p:cNvPr id="11" name="Image 10">
            <a:extLst>
              <a:ext uri="{FF2B5EF4-FFF2-40B4-BE49-F238E27FC236}">
                <a16:creationId xmlns:a16="http://schemas.microsoft.com/office/drawing/2014/main" id="{914A378B-C482-00B4-9CDF-7AFD0876055D}"/>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5659" t="32060" b="32060"/>
          <a:stretch/>
        </p:blipFill>
        <p:spPr>
          <a:xfrm>
            <a:off x="957793" y="9691318"/>
            <a:ext cx="3024000" cy="767156"/>
          </a:xfrm>
          <a:prstGeom prst="rect">
            <a:avLst/>
          </a:prstGeom>
        </p:spPr>
      </p:pic>
      <p:sp>
        <p:nvSpPr>
          <p:cNvPr id="21" name="Rectangle : coins arrondis 20">
            <a:hlinkClick r:id="rId3"/>
            <a:extLst>
              <a:ext uri="{FF2B5EF4-FFF2-40B4-BE49-F238E27FC236}">
                <a16:creationId xmlns:a16="http://schemas.microsoft.com/office/drawing/2014/main" id="{9B400D72-6934-30A9-1BA7-3AFF3BB71885}"/>
              </a:ext>
            </a:extLst>
          </p:cNvPr>
          <p:cNvSpPr/>
          <p:nvPr userDrawn="1"/>
        </p:nvSpPr>
        <p:spPr>
          <a:xfrm>
            <a:off x="994369" y="8763672"/>
            <a:ext cx="1980000" cy="281315"/>
          </a:xfrm>
          <a:prstGeom prst="roundRect">
            <a:avLst>
              <a:gd name="adj" fmla="val 50000"/>
            </a:avLst>
          </a:prstGeom>
          <a:solidFill>
            <a:schemeClr val="bg1"/>
          </a:solidFill>
          <a:ln>
            <a:noFill/>
          </a:ln>
          <a:effectLst>
            <a:outerShdw blurRad="76200" dist="101600" dir="2700000" algn="tl" rotWithShape="0">
              <a:schemeClr val="tx2">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fr-FR" sz="1300" b="1" dirty="0">
                <a:solidFill>
                  <a:schemeClr val="tx2"/>
                </a:solidFill>
                <a:latin typeface="+mj-lt"/>
              </a:rPr>
              <a:t>experts-comptables.fr</a:t>
            </a:r>
          </a:p>
        </p:txBody>
      </p:sp>
    </p:spTree>
    <p:extLst>
      <p:ext uri="{BB962C8B-B14F-4D97-AF65-F5344CB8AC3E}">
        <p14:creationId xmlns:p14="http://schemas.microsoft.com/office/powerpoint/2010/main" val="373342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2">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B5DBE34-BF33-985F-E7D2-7CAC8840D4A6}"/>
              </a:ext>
            </a:extLst>
          </p:cNvPr>
          <p:cNvSpPr/>
          <p:nvPr userDrawn="1"/>
        </p:nvSpPr>
        <p:spPr>
          <a:xfrm>
            <a:off x="0" y="3212723"/>
            <a:ext cx="7559675" cy="288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a:t>Modifiez le style du titre</a:t>
            </a:r>
            <a:endParaRPr lang="fr-FR" dirty="0"/>
          </a:p>
        </p:txBody>
      </p:sp>
      <p:sp>
        <p:nvSpPr>
          <p:cNvPr id="9" name="Espace réservé du texte 8">
            <a:extLst>
              <a:ext uri="{FF2B5EF4-FFF2-40B4-BE49-F238E27FC236}">
                <a16:creationId xmlns:a16="http://schemas.microsoft.com/office/drawing/2014/main" id="{DB058738-1E97-8279-9C54-97FEA01C64D7}"/>
              </a:ext>
            </a:extLst>
          </p:cNvPr>
          <p:cNvSpPr>
            <a:spLocks noGrp="1" noChangeAspect="1"/>
          </p:cNvSpPr>
          <p:nvPr>
            <p:ph type="body" sz="quarter" idx="11" hasCustomPrompt="1"/>
          </p:nvPr>
        </p:nvSpPr>
        <p:spPr>
          <a:xfrm>
            <a:off x="384622" y="6282010"/>
            <a:ext cx="306000" cy="306000"/>
          </a:xfrm>
          <a:prstGeom prst="ellipse">
            <a:avLst/>
          </a:prstGeom>
          <a:solidFill>
            <a:schemeClr val="accent1"/>
          </a:solidFill>
          <a:ln>
            <a:noFill/>
          </a:ln>
          <a:effectLst>
            <a:outerShdw blurRad="127000" dist="63500" dir="2700000" algn="tl" rotWithShape="0">
              <a:schemeClr val="accent1">
                <a:alpha val="30000"/>
              </a:schemeClr>
            </a:outerShdw>
          </a:effectLst>
        </p:spPr>
        <p:txBody>
          <a:bodyPr wrap="none" lIns="0" rIns="0" anchor="ctr">
            <a:noAutofit/>
          </a:bodyPr>
          <a:lstStyle>
            <a:lvl1pPr algn="ctr">
              <a:buFontTx/>
              <a:buNone/>
              <a:defRPr sz="1800" b="1" i="0">
                <a:solidFill>
                  <a:schemeClr val="bg1"/>
                </a:solidFill>
                <a:latin typeface="+mj-lt"/>
              </a:defRPr>
            </a:lvl1pPr>
            <a:lvl2pPr>
              <a:spcBef>
                <a:spcPts val="0"/>
              </a:spcBef>
              <a:spcAft>
                <a:spcPts val="0"/>
              </a:spcAft>
              <a:buFontTx/>
              <a:buNone/>
              <a:defRPr sz="1000" b="0" i="0">
                <a:solidFill>
                  <a:schemeClr val="tx1"/>
                </a:solidFill>
                <a:latin typeface="+mj-lt"/>
              </a:defRPr>
            </a:lvl2pPr>
            <a:lvl3pPr marL="0" indent="0">
              <a:spcBef>
                <a:spcPts val="0"/>
              </a:spcBef>
              <a:spcAft>
                <a:spcPts val="0"/>
              </a:spcAft>
              <a:buFontTx/>
              <a:buNone/>
              <a:defRPr sz="1000" b="0" i="0">
                <a:solidFill>
                  <a:schemeClr val="tx1"/>
                </a:solidFill>
                <a:latin typeface="+mj-lt"/>
              </a:defRPr>
            </a:lvl3pPr>
            <a:lvl4pPr>
              <a:spcBef>
                <a:spcPts val="0"/>
              </a:spcBef>
              <a:buFontTx/>
              <a:buNone/>
              <a:defRPr sz="1000" b="0" i="0">
                <a:solidFill>
                  <a:schemeClr val="tx1"/>
                </a:solidFill>
                <a:latin typeface="+mj-lt"/>
              </a:defRPr>
            </a:lvl4pPr>
            <a:lvl5pPr>
              <a:buFontTx/>
              <a:buNone/>
              <a:defRPr sz="1000" b="0" i="0">
                <a:solidFill>
                  <a:schemeClr val="tx1"/>
                </a:solidFill>
                <a:latin typeface="+mj-lt"/>
              </a:defRPr>
            </a:lvl5pPr>
          </a:lstStyle>
          <a:p>
            <a:pPr lvl="0"/>
            <a:r>
              <a:rPr lang="fr-FR" dirty="0"/>
              <a:t>0</a:t>
            </a:r>
          </a:p>
        </p:txBody>
      </p:sp>
      <p:sp>
        <p:nvSpPr>
          <p:cNvPr id="10" name="Espace réservé du texte 8">
            <a:extLst>
              <a:ext uri="{FF2B5EF4-FFF2-40B4-BE49-F238E27FC236}">
                <a16:creationId xmlns:a16="http://schemas.microsoft.com/office/drawing/2014/main" id="{38D4D9D2-6C25-BCE3-AD96-5C1BD5D9DCF3}"/>
              </a:ext>
            </a:extLst>
          </p:cNvPr>
          <p:cNvSpPr>
            <a:spLocks noGrp="1"/>
          </p:cNvSpPr>
          <p:nvPr>
            <p:ph type="body" sz="quarter" idx="12" hasCustomPrompt="1"/>
          </p:nvPr>
        </p:nvSpPr>
        <p:spPr>
          <a:xfrm>
            <a:off x="503837" y="5787254"/>
            <a:ext cx="6552000" cy="458752"/>
          </a:xfrm>
          <a:prstGeom prst="roundRect">
            <a:avLst>
              <a:gd name="adj" fmla="val 20653"/>
            </a:avLst>
          </a:prstGeom>
          <a:solidFill>
            <a:schemeClr val="bg1"/>
          </a:solidFill>
          <a:ln>
            <a:noFill/>
          </a:ln>
        </p:spPr>
        <p:txBody>
          <a:bodyPr anchor="ctr">
            <a:noAutofit/>
          </a:bodyPr>
          <a:lstStyle>
            <a:lvl1pPr algn="ctr">
              <a:buFontTx/>
              <a:buNone/>
              <a:defRPr sz="1600" b="1" i="0" cap="all" baseline="0">
                <a:solidFill>
                  <a:schemeClr val="accent1"/>
                </a:solidFill>
                <a:latin typeface="+mj-lt"/>
              </a:defRPr>
            </a:lvl1pPr>
            <a:lvl2pPr>
              <a:spcBef>
                <a:spcPts val="0"/>
              </a:spcBef>
              <a:spcAft>
                <a:spcPts val="0"/>
              </a:spcAft>
              <a:buFontTx/>
              <a:buNone/>
              <a:defRPr sz="1000" b="0" i="0">
                <a:solidFill>
                  <a:schemeClr val="tx1"/>
                </a:solidFill>
                <a:latin typeface="+mj-lt"/>
              </a:defRPr>
            </a:lvl2pPr>
            <a:lvl3pPr marL="0" indent="0">
              <a:spcBef>
                <a:spcPts val="0"/>
              </a:spcBef>
              <a:spcAft>
                <a:spcPts val="0"/>
              </a:spcAft>
              <a:buFontTx/>
              <a:buNone/>
              <a:defRPr sz="1000" b="0" i="0">
                <a:solidFill>
                  <a:schemeClr val="tx1"/>
                </a:solidFill>
                <a:latin typeface="+mj-lt"/>
              </a:defRPr>
            </a:lvl3pPr>
            <a:lvl4pPr>
              <a:spcBef>
                <a:spcPts val="0"/>
              </a:spcBef>
              <a:buFontTx/>
              <a:buNone/>
              <a:defRPr sz="1000" b="0" i="0">
                <a:solidFill>
                  <a:schemeClr val="tx1"/>
                </a:solidFill>
                <a:latin typeface="+mj-lt"/>
              </a:defRPr>
            </a:lvl4pPr>
            <a:lvl5pPr>
              <a:buFontTx/>
              <a:buNone/>
              <a:defRPr sz="1000" b="0" i="0">
                <a:solidFill>
                  <a:schemeClr val="tx1"/>
                </a:solidFill>
                <a:latin typeface="+mj-lt"/>
              </a:defRPr>
            </a:lvl5pPr>
          </a:lstStyle>
          <a:p>
            <a:pPr lvl="0"/>
            <a:r>
              <a:rPr lang="fr-FR" dirty="0"/>
              <a:t>SOUS-TITRE</a:t>
            </a:r>
          </a:p>
        </p:txBody>
      </p:sp>
      <p:sp>
        <p:nvSpPr>
          <p:cNvPr id="15" name="Espace réservé du texte 14">
            <a:extLst>
              <a:ext uri="{FF2B5EF4-FFF2-40B4-BE49-F238E27FC236}">
                <a16:creationId xmlns:a16="http://schemas.microsoft.com/office/drawing/2014/main" id="{6FDE2DC0-BBF0-2DCA-9378-B3359F6868E3}"/>
              </a:ext>
            </a:extLst>
          </p:cNvPr>
          <p:cNvSpPr>
            <a:spLocks noGrp="1"/>
          </p:cNvSpPr>
          <p:nvPr>
            <p:ph type="body" sz="quarter" idx="13"/>
          </p:nvPr>
        </p:nvSpPr>
        <p:spPr>
          <a:xfrm>
            <a:off x="972717" y="6315553"/>
            <a:ext cx="6083300" cy="3286655"/>
          </a:xfrm>
        </p:spPr>
        <p:txBody>
          <a:bodyPr>
            <a:no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6" name="Espace réservé du texte 8">
            <a:extLst>
              <a:ext uri="{FF2B5EF4-FFF2-40B4-BE49-F238E27FC236}">
                <a16:creationId xmlns:a16="http://schemas.microsoft.com/office/drawing/2014/main" id="{12E69FCC-1B8F-2CE9-A543-91B67F048059}"/>
              </a:ext>
            </a:extLst>
          </p:cNvPr>
          <p:cNvSpPr>
            <a:spLocks noGrp="1" noChangeAspect="1"/>
          </p:cNvSpPr>
          <p:nvPr>
            <p:ph type="body" sz="quarter" idx="14" hasCustomPrompt="1"/>
          </p:nvPr>
        </p:nvSpPr>
        <p:spPr>
          <a:xfrm>
            <a:off x="384622" y="7070486"/>
            <a:ext cx="306000" cy="306000"/>
          </a:xfrm>
          <a:prstGeom prst="ellipse">
            <a:avLst/>
          </a:prstGeom>
          <a:solidFill>
            <a:schemeClr val="accent1"/>
          </a:solidFill>
          <a:ln>
            <a:noFill/>
          </a:ln>
          <a:effectLst>
            <a:outerShdw blurRad="127000" dist="63500" dir="2700000" algn="tl" rotWithShape="0">
              <a:schemeClr val="accent1">
                <a:alpha val="30000"/>
              </a:schemeClr>
            </a:outerShdw>
          </a:effectLst>
        </p:spPr>
        <p:txBody>
          <a:bodyPr wrap="none" lIns="0" rIns="0" anchor="ctr">
            <a:noAutofit/>
          </a:bodyPr>
          <a:lstStyle>
            <a:lvl1pPr algn="ctr">
              <a:buFontTx/>
              <a:buNone/>
              <a:defRPr sz="1800" b="1" i="0">
                <a:solidFill>
                  <a:schemeClr val="bg1"/>
                </a:solidFill>
                <a:latin typeface="+mj-lt"/>
              </a:defRPr>
            </a:lvl1pPr>
            <a:lvl2pPr>
              <a:spcBef>
                <a:spcPts val="0"/>
              </a:spcBef>
              <a:spcAft>
                <a:spcPts val="0"/>
              </a:spcAft>
              <a:buFontTx/>
              <a:buNone/>
              <a:defRPr sz="1000" b="0" i="0">
                <a:solidFill>
                  <a:schemeClr val="tx1"/>
                </a:solidFill>
                <a:latin typeface="+mj-lt"/>
              </a:defRPr>
            </a:lvl2pPr>
            <a:lvl3pPr marL="0" indent="0">
              <a:spcBef>
                <a:spcPts val="0"/>
              </a:spcBef>
              <a:spcAft>
                <a:spcPts val="0"/>
              </a:spcAft>
              <a:buFontTx/>
              <a:buNone/>
              <a:defRPr sz="1000" b="0" i="0">
                <a:solidFill>
                  <a:schemeClr val="tx1"/>
                </a:solidFill>
                <a:latin typeface="+mj-lt"/>
              </a:defRPr>
            </a:lvl3pPr>
            <a:lvl4pPr>
              <a:spcBef>
                <a:spcPts val="0"/>
              </a:spcBef>
              <a:buFontTx/>
              <a:buNone/>
              <a:defRPr sz="1000" b="0" i="0">
                <a:solidFill>
                  <a:schemeClr val="tx1"/>
                </a:solidFill>
                <a:latin typeface="+mj-lt"/>
              </a:defRPr>
            </a:lvl4pPr>
            <a:lvl5pPr>
              <a:buFontTx/>
              <a:buNone/>
              <a:defRPr sz="1000" b="0" i="0">
                <a:solidFill>
                  <a:schemeClr val="tx1"/>
                </a:solidFill>
                <a:latin typeface="+mj-lt"/>
              </a:defRPr>
            </a:lvl5pPr>
          </a:lstStyle>
          <a:p>
            <a:pPr lvl="0"/>
            <a:r>
              <a:rPr lang="fr-FR" dirty="0"/>
              <a:t>0</a:t>
            </a:r>
          </a:p>
        </p:txBody>
      </p:sp>
      <p:sp>
        <p:nvSpPr>
          <p:cNvPr id="13" name="Espace réservé du texte 8">
            <a:extLst>
              <a:ext uri="{FF2B5EF4-FFF2-40B4-BE49-F238E27FC236}">
                <a16:creationId xmlns:a16="http://schemas.microsoft.com/office/drawing/2014/main" id="{0F8C3FDE-6D42-D305-7087-0C0CE3FE9E93}"/>
              </a:ext>
            </a:extLst>
          </p:cNvPr>
          <p:cNvSpPr>
            <a:spLocks noGrp="1"/>
          </p:cNvSpPr>
          <p:nvPr>
            <p:ph type="body" sz="quarter" idx="17"/>
          </p:nvPr>
        </p:nvSpPr>
        <p:spPr>
          <a:xfrm>
            <a:off x="690620" y="3545706"/>
            <a:ext cx="2880000" cy="723275"/>
          </a:xfrm>
        </p:spPr>
        <p:txBody>
          <a:bodyPr>
            <a:spAutoFit/>
          </a:bodyPr>
          <a:lstStyle>
            <a:lvl1pPr marL="252000" indent="-252000">
              <a:spcBef>
                <a:spcPts val="0"/>
              </a:spcBef>
              <a:spcAft>
                <a:spcPts val="0"/>
              </a:spcAft>
              <a:buFontTx/>
              <a:buBlip>
                <a:blip r:embed="rId2"/>
              </a:buBlip>
              <a:defRPr sz="1600" b="1" i="1">
                <a:solidFill>
                  <a:schemeClr val="accent1"/>
                </a:solidFill>
                <a:latin typeface="+mj-lt"/>
              </a:defRPr>
            </a:lvl1pPr>
            <a:lvl2pPr marL="360000" indent="-108000">
              <a:spcBef>
                <a:spcPts val="600"/>
              </a:spcBef>
              <a:spcAft>
                <a:spcPts val="0"/>
              </a:spcAft>
              <a:buClr>
                <a:schemeClr val="accent1"/>
              </a:buClr>
              <a:buFont typeface="Symbol" panose="05050102010706020507" pitchFamily="18" charset="2"/>
              <a:buChar char="·"/>
              <a:defRPr sz="1000" b="0">
                <a:solidFill>
                  <a:schemeClr val="tx1"/>
                </a:solidFill>
                <a:latin typeface="+mj-lt"/>
              </a:defRPr>
            </a:lvl2pPr>
            <a:lvl3pPr marL="0" indent="0">
              <a:buFontTx/>
              <a:buNone/>
              <a:defRPr sz="1000" b="0" i="0">
                <a:solidFill>
                  <a:schemeClr val="tx1"/>
                </a:solidFill>
                <a:latin typeface="+mj-lt"/>
              </a:defRPr>
            </a:lvl3pPr>
            <a:lvl4pPr>
              <a:spcBef>
                <a:spcPts val="0"/>
              </a:spcBef>
              <a:buFontTx/>
              <a:buNone/>
              <a:defRPr sz="1200" b="0">
                <a:solidFill>
                  <a:schemeClr val="tx1"/>
                </a:solidFill>
                <a:latin typeface="+mj-lt"/>
              </a:defRPr>
            </a:lvl4pPr>
            <a:lvl5pPr>
              <a:buFontTx/>
              <a:buNone/>
              <a:defRPr sz="1200" b="0">
                <a:solidFill>
                  <a:schemeClr val="tx1"/>
                </a:solidFill>
                <a:latin typeface="+mj-lt"/>
              </a:defRPr>
            </a:lvl5pPr>
          </a:lstStyle>
          <a:p>
            <a:pPr lvl="0"/>
            <a:r>
              <a:rPr lang="fr-FR"/>
              <a:t>Cliquez pour modifier les styles du texte du masque</a:t>
            </a:r>
          </a:p>
          <a:p>
            <a:pPr lvl="1"/>
            <a:r>
              <a:rPr lang="fr-FR"/>
              <a:t>Deuxième niveau</a:t>
            </a:r>
          </a:p>
        </p:txBody>
      </p:sp>
      <p:sp>
        <p:nvSpPr>
          <p:cNvPr id="19" name="Espace réservé du texte 8">
            <a:extLst>
              <a:ext uri="{FF2B5EF4-FFF2-40B4-BE49-F238E27FC236}">
                <a16:creationId xmlns:a16="http://schemas.microsoft.com/office/drawing/2014/main" id="{9CC05A08-DAD9-30E4-232A-D9E8505945F9}"/>
              </a:ext>
            </a:extLst>
          </p:cNvPr>
          <p:cNvSpPr>
            <a:spLocks noGrp="1" noChangeAspect="1"/>
          </p:cNvSpPr>
          <p:nvPr>
            <p:ph type="body" sz="quarter" idx="18" hasCustomPrompt="1"/>
          </p:nvPr>
        </p:nvSpPr>
        <p:spPr>
          <a:xfrm>
            <a:off x="384622" y="7858962"/>
            <a:ext cx="306000" cy="306000"/>
          </a:xfrm>
          <a:prstGeom prst="ellipse">
            <a:avLst/>
          </a:prstGeom>
          <a:solidFill>
            <a:schemeClr val="accent1"/>
          </a:solidFill>
          <a:ln>
            <a:noFill/>
          </a:ln>
          <a:effectLst>
            <a:outerShdw blurRad="127000" dist="63500" dir="2700000" algn="tl" rotWithShape="0">
              <a:schemeClr val="accent1">
                <a:alpha val="30000"/>
              </a:schemeClr>
            </a:outerShdw>
          </a:effectLst>
        </p:spPr>
        <p:txBody>
          <a:bodyPr wrap="none" lIns="0" rIns="0" anchor="ctr">
            <a:noAutofit/>
          </a:bodyPr>
          <a:lstStyle>
            <a:lvl1pPr algn="ctr">
              <a:buFontTx/>
              <a:buNone/>
              <a:defRPr sz="1800" b="1" i="0">
                <a:solidFill>
                  <a:schemeClr val="bg1"/>
                </a:solidFill>
                <a:latin typeface="+mj-lt"/>
              </a:defRPr>
            </a:lvl1pPr>
            <a:lvl2pPr>
              <a:spcBef>
                <a:spcPts val="0"/>
              </a:spcBef>
              <a:spcAft>
                <a:spcPts val="0"/>
              </a:spcAft>
              <a:buFontTx/>
              <a:buNone/>
              <a:defRPr sz="1000" b="0" i="0">
                <a:solidFill>
                  <a:schemeClr val="tx1"/>
                </a:solidFill>
                <a:latin typeface="+mj-lt"/>
              </a:defRPr>
            </a:lvl2pPr>
            <a:lvl3pPr marL="0" indent="0">
              <a:spcBef>
                <a:spcPts val="0"/>
              </a:spcBef>
              <a:spcAft>
                <a:spcPts val="0"/>
              </a:spcAft>
              <a:buFontTx/>
              <a:buNone/>
              <a:defRPr sz="1000" b="0" i="0">
                <a:solidFill>
                  <a:schemeClr val="tx1"/>
                </a:solidFill>
                <a:latin typeface="+mj-lt"/>
              </a:defRPr>
            </a:lvl3pPr>
            <a:lvl4pPr>
              <a:spcBef>
                <a:spcPts val="0"/>
              </a:spcBef>
              <a:buFontTx/>
              <a:buNone/>
              <a:defRPr sz="1000" b="0" i="0">
                <a:solidFill>
                  <a:schemeClr val="tx1"/>
                </a:solidFill>
                <a:latin typeface="+mj-lt"/>
              </a:defRPr>
            </a:lvl4pPr>
            <a:lvl5pPr>
              <a:buFontTx/>
              <a:buNone/>
              <a:defRPr sz="1000" b="0" i="0">
                <a:solidFill>
                  <a:schemeClr val="tx1"/>
                </a:solidFill>
                <a:latin typeface="+mj-lt"/>
              </a:defRPr>
            </a:lvl5pPr>
          </a:lstStyle>
          <a:p>
            <a:pPr lvl="0"/>
            <a:r>
              <a:rPr lang="fr-FR" dirty="0"/>
              <a:t>0</a:t>
            </a:r>
          </a:p>
        </p:txBody>
      </p:sp>
      <p:sp>
        <p:nvSpPr>
          <p:cNvPr id="20" name="Espace réservé du texte 8">
            <a:extLst>
              <a:ext uri="{FF2B5EF4-FFF2-40B4-BE49-F238E27FC236}">
                <a16:creationId xmlns:a16="http://schemas.microsoft.com/office/drawing/2014/main" id="{50F18F0B-37D9-2AB6-1A79-E92237519AFA}"/>
              </a:ext>
            </a:extLst>
          </p:cNvPr>
          <p:cNvSpPr>
            <a:spLocks noGrp="1" noChangeAspect="1"/>
          </p:cNvSpPr>
          <p:nvPr>
            <p:ph type="body" sz="quarter" idx="19" hasCustomPrompt="1"/>
          </p:nvPr>
        </p:nvSpPr>
        <p:spPr>
          <a:xfrm>
            <a:off x="384622" y="8647437"/>
            <a:ext cx="306000" cy="306000"/>
          </a:xfrm>
          <a:prstGeom prst="ellipse">
            <a:avLst/>
          </a:prstGeom>
          <a:solidFill>
            <a:schemeClr val="accent1"/>
          </a:solidFill>
          <a:ln>
            <a:noFill/>
          </a:ln>
          <a:effectLst>
            <a:outerShdw blurRad="127000" dist="63500" dir="2700000" algn="tl" rotWithShape="0">
              <a:schemeClr val="accent1">
                <a:alpha val="30000"/>
              </a:schemeClr>
            </a:outerShdw>
          </a:effectLst>
        </p:spPr>
        <p:txBody>
          <a:bodyPr wrap="none" lIns="0" rIns="0" anchor="ctr">
            <a:noAutofit/>
          </a:bodyPr>
          <a:lstStyle>
            <a:lvl1pPr algn="ctr">
              <a:buFontTx/>
              <a:buNone/>
              <a:defRPr sz="1800" b="1" i="0">
                <a:solidFill>
                  <a:schemeClr val="bg1"/>
                </a:solidFill>
                <a:latin typeface="+mj-lt"/>
              </a:defRPr>
            </a:lvl1pPr>
            <a:lvl2pPr>
              <a:spcBef>
                <a:spcPts val="0"/>
              </a:spcBef>
              <a:spcAft>
                <a:spcPts val="0"/>
              </a:spcAft>
              <a:buFontTx/>
              <a:buNone/>
              <a:defRPr sz="1000" b="0" i="0">
                <a:solidFill>
                  <a:schemeClr val="tx1"/>
                </a:solidFill>
                <a:latin typeface="+mj-lt"/>
              </a:defRPr>
            </a:lvl2pPr>
            <a:lvl3pPr marL="0" indent="0">
              <a:spcBef>
                <a:spcPts val="0"/>
              </a:spcBef>
              <a:spcAft>
                <a:spcPts val="0"/>
              </a:spcAft>
              <a:buFontTx/>
              <a:buNone/>
              <a:defRPr sz="1000" b="0" i="0">
                <a:solidFill>
                  <a:schemeClr val="tx1"/>
                </a:solidFill>
                <a:latin typeface="+mj-lt"/>
              </a:defRPr>
            </a:lvl3pPr>
            <a:lvl4pPr>
              <a:spcBef>
                <a:spcPts val="0"/>
              </a:spcBef>
              <a:buFontTx/>
              <a:buNone/>
              <a:defRPr sz="1000" b="0" i="0">
                <a:solidFill>
                  <a:schemeClr val="tx1"/>
                </a:solidFill>
                <a:latin typeface="+mj-lt"/>
              </a:defRPr>
            </a:lvl4pPr>
            <a:lvl5pPr>
              <a:buFontTx/>
              <a:buNone/>
              <a:defRPr sz="1000" b="0" i="0">
                <a:solidFill>
                  <a:schemeClr val="tx1"/>
                </a:solidFill>
                <a:latin typeface="+mj-lt"/>
              </a:defRPr>
            </a:lvl5pPr>
          </a:lstStyle>
          <a:p>
            <a:pPr lvl="0"/>
            <a:r>
              <a:rPr lang="fr-FR" dirty="0"/>
              <a:t>0</a:t>
            </a:r>
          </a:p>
        </p:txBody>
      </p:sp>
      <p:sp>
        <p:nvSpPr>
          <p:cNvPr id="21" name="Espace réservé du texte 8">
            <a:extLst>
              <a:ext uri="{FF2B5EF4-FFF2-40B4-BE49-F238E27FC236}">
                <a16:creationId xmlns:a16="http://schemas.microsoft.com/office/drawing/2014/main" id="{10D05A89-EF33-2D3D-FE47-FA6CF8C0DDD7}"/>
              </a:ext>
            </a:extLst>
          </p:cNvPr>
          <p:cNvSpPr>
            <a:spLocks noGrp="1"/>
          </p:cNvSpPr>
          <p:nvPr>
            <p:ph type="body" sz="quarter" idx="20"/>
          </p:nvPr>
        </p:nvSpPr>
        <p:spPr>
          <a:xfrm>
            <a:off x="520700" y="1989256"/>
            <a:ext cx="5760000" cy="215444"/>
          </a:xfrm>
        </p:spPr>
        <p:txBody>
          <a:bodyPr>
            <a:spAutoFit/>
          </a:bodyPr>
          <a:lstStyle>
            <a:lvl1pPr>
              <a:spcBef>
                <a:spcPts val="0"/>
              </a:spcBef>
              <a:spcAft>
                <a:spcPts val="0"/>
              </a:spcAft>
              <a:buFontTx/>
              <a:buNone/>
              <a:defRPr sz="1400" b="1" cap="all" baseline="0">
                <a:solidFill>
                  <a:schemeClr val="bg1"/>
                </a:solidFill>
                <a:latin typeface="+mj-lt"/>
              </a:defRPr>
            </a:lvl1pPr>
            <a:lvl2pPr>
              <a:spcBef>
                <a:spcPts val="0"/>
              </a:spcBef>
              <a:spcAft>
                <a:spcPts val="0"/>
              </a:spcAft>
              <a:buFontTx/>
              <a:buNone/>
              <a:defRPr sz="1200" b="0">
                <a:solidFill>
                  <a:schemeClr val="bg1"/>
                </a:solidFill>
                <a:latin typeface="+mj-lt"/>
              </a:defRPr>
            </a:lvl2pPr>
            <a:lvl3pPr marL="0" indent="0">
              <a:buFontTx/>
              <a:buNone/>
              <a:defRPr sz="1200" b="0" i="0">
                <a:solidFill>
                  <a:schemeClr val="bg1"/>
                </a:solidFill>
                <a:latin typeface="+mj-lt"/>
              </a:defRPr>
            </a:lvl3pPr>
            <a:lvl4pPr>
              <a:spcBef>
                <a:spcPts val="0"/>
              </a:spcBef>
              <a:buFontTx/>
              <a:buNone/>
              <a:defRPr sz="1200" b="0">
                <a:solidFill>
                  <a:schemeClr val="bg1"/>
                </a:solidFill>
                <a:latin typeface="+mj-lt"/>
              </a:defRPr>
            </a:lvl4pPr>
            <a:lvl5pPr>
              <a:buFontTx/>
              <a:buNone/>
              <a:defRPr sz="1200" b="0">
                <a:solidFill>
                  <a:schemeClr val="bg1"/>
                </a:solidFill>
                <a:latin typeface="+mj-lt"/>
              </a:defRPr>
            </a:lvl5pPr>
          </a:lstStyle>
          <a:p>
            <a:pPr lvl="0"/>
            <a:r>
              <a:rPr lang="fr-FR"/>
              <a:t>Cliquez pour modifier les styles du texte du masque</a:t>
            </a:r>
          </a:p>
        </p:txBody>
      </p:sp>
      <p:sp>
        <p:nvSpPr>
          <p:cNvPr id="14" name="Espace réservé du texte 8">
            <a:extLst>
              <a:ext uri="{FF2B5EF4-FFF2-40B4-BE49-F238E27FC236}">
                <a16:creationId xmlns:a16="http://schemas.microsoft.com/office/drawing/2014/main" id="{DE9ADF79-2368-E38B-5C65-859DF87E3C98}"/>
              </a:ext>
            </a:extLst>
          </p:cNvPr>
          <p:cNvSpPr>
            <a:spLocks noGrp="1"/>
          </p:cNvSpPr>
          <p:nvPr>
            <p:ph type="body" sz="quarter" idx="21"/>
          </p:nvPr>
        </p:nvSpPr>
        <p:spPr>
          <a:xfrm>
            <a:off x="4014367" y="3549636"/>
            <a:ext cx="2880000" cy="723275"/>
          </a:xfrm>
        </p:spPr>
        <p:txBody>
          <a:bodyPr>
            <a:spAutoFit/>
          </a:bodyPr>
          <a:lstStyle>
            <a:lvl1pPr marL="252000" indent="-252000">
              <a:spcBef>
                <a:spcPts val="0"/>
              </a:spcBef>
              <a:spcAft>
                <a:spcPts val="0"/>
              </a:spcAft>
              <a:buFontTx/>
              <a:buBlip>
                <a:blip r:embed="rId2"/>
              </a:buBlip>
              <a:defRPr sz="1600" b="1" i="1">
                <a:solidFill>
                  <a:schemeClr val="accent1"/>
                </a:solidFill>
                <a:latin typeface="+mj-lt"/>
              </a:defRPr>
            </a:lvl1pPr>
            <a:lvl2pPr marL="360000" indent="-108000">
              <a:spcBef>
                <a:spcPts val="600"/>
              </a:spcBef>
              <a:spcAft>
                <a:spcPts val="0"/>
              </a:spcAft>
              <a:buClr>
                <a:schemeClr val="accent1"/>
              </a:buClr>
              <a:buFont typeface="Symbol" panose="05050102010706020507" pitchFamily="18" charset="2"/>
              <a:buChar char="·"/>
              <a:defRPr sz="1000" b="0">
                <a:solidFill>
                  <a:schemeClr val="tx1"/>
                </a:solidFill>
                <a:latin typeface="+mj-lt"/>
              </a:defRPr>
            </a:lvl2pPr>
            <a:lvl3pPr marL="0" indent="0">
              <a:buFontTx/>
              <a:buNone/>
              <a:defRPr sz="1000" b="0" i="0">
                <a:solidFill>
                  <a:schemeClr val="tx1"/>
                </a:solidFill>
                <a:latin typeface="+mj-lt"/>
              </a:defRPr>
            </a:lvl3pPr>
            <a:lvl4pPr>
              <a:spcBef>
                <a:spcPts val="0"/>
              </a:spcBef>
              <a:buFontTx/>
              <a:buNone/>
              <a:defRPr sz="1200" b="0">
                <a:solidFill>
                  <a:schemeClr val="tx1"/>
                </a:solidFill>
                <a:latin typeface="+mj-lt"/>
              </a:defRPr>
            </a:lvl4pPr>
            <a:lvl5pPr>
              <a:buFontTx/>
              <a:buNone/>
              <a:defRPr sz="1200" b="0">
                <a:solidFill>
                  <a:schemeClr val="tx1"/>
                </a:solidFill>
                <a:latin typeface="+mj-lt"/>
              </a:defRPr>
            </a:lvl5pPr>
          </a:lstStyle>
          <a:p>
            <a:pPr lvl="0"/>
            <a:r>
              <a:rPr lang="fr-FR"/>
              <a:t>Cliquez pour modifier les styles du texte du masque</a:t>
            </a:r>
          </a:p>
          <a:p>
            <a:pPr lvl="1"/>
            <a:r>
              <a:rPr lang="fr-FR"/>
              <a:t>Deuxième niveau</a:t>
            </a:r>
          </a:p>
        </p:txBody>
      </p:sp>
    </p:spTree>
    <p:extLst>
      <p:ext uri="{BB962C8B-B14F-4D97-AF65-F5344CB8AC3E}">
        <p14:creationId xmlns:p14="http://schemas.microsoft.com/office/powerpoint/2010/main" val="41995424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9FFA6378-6434-8612-B06B-6DABB1A84B3E}"/>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a:stretch/>
        </p:blipFill>
        <p:spPr>
          <a:xfrm>
            <a:off x="-1" y="9342350"/>
            <a:ext cx="7559676" cy="1349463"/>
          </a:xfrm>
          <a:prstGeom prst="rect">
            <a:avLst/>
          </a:prstGeom>
        </p:spPr>
      </p:pic>
      <p:sp>
        <p:nvSpPr>
          <p:cNvPr id="6" name="Rectangle 5">
            <a:extLst>
              <a:ext uri="{FF2B5EF4-FFF2-40B4-BE49-F238E27FC236}">
                <a16:creationId xmlns:a16="http://schemas.microsoft.com/office/drawing/2014/main" id="{A5EC4B44-F70B-54B0-B720-D5901B8417EC}"/>
              </a:ext>
            </a:extLst>
          </p:cNvPr>
          <p:cNvSpPr/>
          <p:nvPr userDrawn="1"/>
        </p:nvSpPr>
        <p:spPr>
          <a:xfrm>
            <a:off x="0" y="0"/>
            <a:ext cx="7559675" cy="324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u titre 1"/>
          <p:cNvSpPr>
            <a:spLocks noGrp="1"/>
          </p:cNvSpPr>
          <p:nvPr>
            <p:ph type="title"/>
          </p:nvPr>
        </p:nvSpPr>
        <p:spPr>
          <a:xfrm>
            <a:off x="534941" y="510220"/>
            <a:ext cx="5760000" cy="443198"/>
          </a:xfrm>
          <a:prstGeom prst="rect">
            <a:avLst/>
          </a:prstGeom>
        </p:spPr>
        <p:txBody>
          <a:bodyPr vert="horz" wrap="square" lIns="36000" tIns="0" rIns="36000" bIns="0" rtlCol="0" anchor="t">
            <a:spAutoFit/>
          </a:bodyPr>
          <a:lstStyle/>
          <a:p>
            <a:r>
              <a:rPr lang="fr-FR" dirty="0"/>
              <a:t>Modifiez le style du titre</a:t>
            </a:r>
          </a:p>
        </p:txBody>
      </p:sp>
      <p:sp>
        <p:nvSpPr>
          <p:cNvPr id="3" name="Espace réservé du texte 2"/>
          <p:cNvSpPr>
            <a:spLocks noGrp="1"/>
          </p:cNvSpPr>
          <p:nvPr>
            <p:ph type="body" idx="1"/>
          </p:nvPr>
        </p:nvSpPr>
        <p:spPr>
          <a:xfrm>
            <a:off x="954975" y="6325524"/>
            <a:ext cx="6084000" cy="3258295"/>
          </a:xfrm>
          <a:prstGeom prst="rect">
            <a:avLst/>
          </a:prstGeom>
        </p:spPr>
        <p:txBody>
          <a:bodyPr vert="horz" wrap="square" lIns="36000" tIns="0" rIns="36000" bIns="0" rtlCol="0">
            <a:no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Freeform 2">
            <a:extLst>
              <a:ext uri="{FF2B5EF4-FFF2-40B4-BE49-F238E27FC236}">
                <a16:creationId xmlns:a16="http://schemas.microsoft.com/office/drawing/2014/main" id="{A69E2D3B-4C3E-1E1A-5585-3CB0F029B046}"/>
              </a:ext>
            </a:extLst>
          </p:cNvPr>
          <p:cNvSpPr>
            <a:spLocks/>
          </p:cNvSpPr>
          <p:nvPr userDrawn="1"/>
        </p:nvSpPr>
        <p:spPr bwMode="auto">
          <a:xfrm>
            <a:off x="6452851" y="341350"/>
            <a:ext cx="754062" cy="763587"/>
          </a:xfrm>
          <a:custGeom>
            <a:avLst/>
            <a:gdLst>
              <a:gd name="T0" fmla="+- 0 10177 10177"/>
              <a:gd name="T1" fmla="*/ T0 w 1189"/>
              <a:gd name="T2" fmla="+- 0 529 529"/>
              <a:gd name="T3" fmla="*/ 529 h 1204"/>
              <a:gd name="T4" fmla="+- 0 10177 10177"/>
              <a:gd name="T5" fmla="*/ T4 w 1189"/>
              <a:gd name="T6" fmla="+- 0 938 529"/>
              <a:gd name="T7" fmla="*/ 938 h 1204"/>
              <a:gd name="T8" fmla="+- 0 10968 10177"/>
              <a:gd name="T9" fmla="*/ T8 w 1189"/>
              <a:gd name="T10" fmla="+- 0 938 529"/>
              <a:gd name="T11" fmla="*/ 938 h 1204"/>
              <a:gd name="T12" fmla="+- 0 10968 10177"/>
              <a:gd name="T13" fmla="*/ T12 w 1189"/>
              <a:gd name="T14" fmla="+- 0 1733 529"/>
              <a:gd name="T15" fmla="*/ 1733 h 1204"/>
              <a:gd name="T16" fmla="+- 0 11366 10177"/>
              <a:gd name="T17" fmla="*/ T16 w 1189"/>
              <a:gd name="T18" fmla="+- 0 1733 529"/>
              <a:gd name="T19" fmla="*/ 1733 h 1204"/>
              <a:gd name="T20" fmla="+- 0 11366 10177"/>
              <a:gd name="T21" fmla="*/ T20 w 1189"/>
              <a:gd name="T22" fmla="+- 0 705 529"/>
              <a:gd name="T23" fmla="*/ 705 h 1204"/>
              <a:gd name="T24" fmla="+- 0 11353 10177"/>
              <a:gd name="T25" fmla="*/ T24 w 1189"/>
              <a:gd name="T26" fmla="+- 0 638 529"/>
              <a:gd name="T27" fmla="*/ 638 h 1204"/>
              <a:gd name="T28" fmla="+- 0 11318 10177"/>
              <a:gd name="T29" fmla="*/ T28 w 1189"/>
              <a:gd name="T30" fmla="+- 0 582 529"/>
              <a:gd name="T31" fmla="*/ 582 h 1204"/>
              <a:gd name="T32" fmla="+- 0 11266 10177"/>
              <a:gd name="T33" fmla="*/ T32 w 1189"/>
              <a:gd name="T34" fmla="+- 0 544 529"/>
              <a:gd name="T35" fmla="*/ 544 h 1204"/>
              <a:gd name="T36" fmla="+- 0 11201 10177"/>
              <a:gd name="T37" fmla="*/ T36 w 1189"/>
              <a:gd name="T38" fmla="+- 0 529 529"/>
              <a:gd name="T39" fmla="*/ 529 h 1204"/>
              <a:gd name="T40" fmla="+- 0 10177 10177"/>
              <a:gd name="T41" fmla="*/ T40 w 1189"/>
              <a:gd name="T42" fmla="+- 0 529 529"/>
              <a:gd name="T43" fmla="*/ 529 h 120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1189" h="1204">
                <a:moveTo>
                  <a:pt x="0" y="0"/>
                </a:moveTo>
                <a:lnTo>
                  <a:pt x="0" y="409"/>
                </a:lnTo>
                <a:lnTo>
                  <a:pt x="791" y="409"/>
                </a:lnTo>
                <a:lnTo>
                  <a:pt x="791" y="1204"/>
                </a:lnTo>
                <a:lnTo>
                  <a:pt x="1189" y="1204"/>
                </a:lnTo>
                <a:lnTo>
                  <a:pt x="1189" y="176"/>
                </a:lnTo>
                <a:lnTo>
                  <a:pt x="1176" y="109"/>
                </a:lnTo>
                <a:lnTo>
                  <a:pt x="1141" y="53"/>
                </a:lnTo>
                <a:lnTo>
                  <a:pt x="1089" y="15"/>
                </a:lnTo>
                <a:lnTo>
                  <a:pt x="1024" y="0"/>
                </a:lnTo>
                <a:lnTo>
                  <a:pt x="0" y="0"/>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 name="Rectangle : avec coins arrondis en haut 9">
            <a:extLst>
              <a:ext uri="{FF2B5EF4-FFF2-40B4-BE49-F238E27FC236}">
                <a16:creationId xmlns:a16="http://schemas.microsoft.com/office/drawing/2014/main" id="{8FA54BE1-AA2F-5B23-0818-673EEF0D96FD}"/>
              </a:ext>
            </a:extLst>
          </p:cNvPr>
          <p:cNvSpPr/>
          <p:nvPr userDrawn="1"/>
        </p:nvSpPr>
        <p:spPr>
          <a:xfrm>
            <a:off x="5400017" y="10079813"/>
            <a:ext cx="1656000" cy="612000"/>
          </a:xfrm>
          <a:prstGeom prst="round2Same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Image 10">
            <a:extLst>
              <a:ext uri="{FF2B5EF4-FFF2-40B4-BE49-F238E27FC236}">
                <a16:creationId xmlns:a16="http://schemas.microsoft.com/office/drawing/2014/main" id="{0ED1CF85-0A76-8438-E65A-64266A09F17D}"/>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l="5626" t="35199" r="3887" b="36243"/>
          <a:stretch/>
        </p:blipFill>
        <p:spPr>
          <a:xfrm>
            <a:off x="5544033" y="10242450"/>
            <a:ext cx="1368152" cy="288032"/>
          </a:xfrm>
          <a:prstGeom prst="rect">
            <a:avLst/>
          </a:prstGeom>
        </p:spPr>
      </p:pic>
    </p:spTree>
    <p:extLst>
      <p:ext uri="{BB962C8B-B14F-4D97-AF65-F5344CB8AC3E}">
        <p14:creationId xmlns:p14="http://schemas.microsoft.com/office/powerpoint/2010/main" val="1595063951"/>
      </p:ext>
    </p:extLst>
  </p:cSld>
  <p:clrMap bg1="lt1" tx1="dk1" bg2="lt2" tx2="dk2" accent1="accent1" accent2="accent2" accent3="accent3" accent4="accent4" accent5="accent5" accent6="accent6" hlink="hlink" folHlink="folHlink"/>
  <p:sldLayoutIdLst>
    <p:sldLayoutId id="2147483650" r:id="rId1"/>
    <p:sldLayoutId id="2147483652" r:id="rId2"/>
  </p:sldLayoutIdLst>
  <p:txStyles>
    <p:titleStyle>
      <a:lvl1pPr marL="0" algn="l" defTabSz="567019" rtl="0" eaLnBrk="1" latinLnBrk="0" hangingPunct="1">
        <a:lnSpc>
          <a:spcPct val="90000"/>
        </a:lnSpc>
        <a:spcBef>
          <a:spcPts val="0"/>
        </a:spcBef>
        <a:buFontTx/>
        <a:buNone/>
        <a:defRPr sz="3200" b="1" kern="1200" cap="none" spc="0" baseline="0">
          <a:solidFill>
            <a:schemeClr val="bg1"/>
          </a:solidFill>
          <a:latin typeface="+mj-lt"/>
          <a:ea typeface="+mj-ea"/>
          <a:cs typeface="+mj-cs"/>
        </a:defRPr>
      </a:lvl1pPr>
    </p:titleStyle>
    <p:bodyStyle>
      <a:lvl1pPr marL="0" indent="0" algn="l" defTabSz="567019" rtl="0" eaLnBrk="1" latinLnBrk="0" hangingPunct="1">
        <a:lnSpc>
          <a:spcPct val="100000"/>
        </a:lnSpc>
        <a:spcBef>
          <a:spcPts val="1200"/>
        </a:spcBef>
        <a:spcAft>
          <a:spcPts val="600"/>
        </a:spcAft>
        <a:buFontTx/>
        <a:buNone/>
        <a:defRPr sz="1200" b="1" kern="1200">
          <a:solidFill>
            <a:schemeClr val="tx1"/>
          </a:solidFill>
          <a:latin typeface="+mj-lt"/>
          <a:ea typeface="+mn-ea"/>
          <a:cs typeface="+mn-cs"/>
        </a:defRPr>
      </a:lvl1pPr>
      <a:lvl2pPr marL="0" indent="0" algn="l" defTabSz="567019" rtl="0" eaLnBrk="1" latinLnBrk="0" hangingPunct="1">
        <a:lnSpc>
          <a:spcPct val="100000"/>
        </a:lnSpc>
        <a:spcBef>
          <a:spcPts val="0"/>
        </a:spcBef>
        <a:spcAft>
          <a:spcPts val="0"/>
        </a:spcAft>
        <a:buFontTx/>
        <a:buNone/>
        <a:defRPr sz="900" kern="1200">
          <a:solidFill>
            <a:schemeClr val="accent3"/>
          </a:solidFill>
          <a:latin typeface="+mj-lt"/>
          <a:ea typeface="+mn-ea"/>
          <a:cs typeface="+mn-cs"/>
        </a:defRPr>
      </a:lvl2pPr>
      <a:lvl3pPr marL="0" indent="0" algn="l" defTabSz="567019" rtl="0" eaLnBrk="1" latinLnBrk="0" hangingPunct="1">
        <a:lnSpc>
          <a:spcPct val="100000"/>
        </a:lnSpc>
        <a:spcBef>
          <a:spcPts val="0"/>
        </a:spcBef>
        <a:buClr>
          <a:schemeClr val="accent1"/>
        </a:buClr>
        <a:buFontTx/>
        <a:buNone/>
        <a:defRPr sz="1000" i="0" kern="1200">
          <a:solidFill>
            <a:schemeClr val="tx2"/>
          </a:solidFill>
          <a:latin typeface="+mn-lt"/>
          <a:ea typeface="+mn-ea"/>
          <a:cs typeface="+mn-cs"/>
        </a:defRPr>
      </a:lvl3pPr>
      <a:lvl4pPr marL="0" indent="0" algn="l" defTabSz="567019" rtl="0" eaLnBrk="1" latinLnBrk="0" hangingPunct="1">
        <a:lnSpc>
          <a:spcPct val="100000"/>
        </a:lnSpc>
        <a:spcBef>
          <a:spcPts val="0"/>
        </a:spcBef>
        <a:buFontTx/>
        <a:buNone/>
        <a:defRPr sz="1000" kern="1200">
          <a:solidFill>
            <a:schemeClr val="tx1"/>
          </a:solidFill>
          <a:latin typeface="+mn-lt"/>
          <a:ea typeface="+mn-ea"/>
          <a:cs typeface="+mn-cs"/>
        </a:defRPr>
      </a:lvl4pPr>
      <a:lvl5pPr marL="0" indent="0" algn="l" defTabSz="567019" rtl="0" eaLnBrk="1" latinLnBrk="0" hangingPunct="1">
        <a:lnSpc>
          <a:spcPct val="100000"/>
        </a:lnSpc>
        <a:spcBef>
          <a:spcPts val="0"/>
        </a:spcBef>
        <a:buFontTx/>
        <a:buNone/>
        <a:defRPr sz="1000"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fr-FR"/>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8" userDrawn="1">
          <p15:clr>
            <a:srgbClr val="F26B43"/>
          </p15:clr>
        </p15:guide>
        <p15:guide id="2" orient="horz" pos="6055" userDrawn="1">
          <p15:clr>
            <a:srgbClr val="F26B43"/>
          </p15:clr>
        </p15:guide>
        <p15:guide id="3" pos="4434" userDrawn="1">
          <p15:clr>
            <a:srgbClr val="F26B43"/>
          </p15:clr>
        </p15:guide>
        <p15:guide id="4" orient="horz" pos="36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2BFEA55A-CABA-6397-A70C-D6F43E23FB0C}"/>
              </a:ext>
            </a:extLst>
          </p:cNvPr>
          <p:cNvSpPr>
            <a:spLocks noGrp="1"/>
          </p:cNvSpPr>
          <p:nvPr>
            <p:ph type="title"/>
          </p:nvPr>
        </p:nvSpPr>
        <p:spPr>
          <a:xfrm>
            <a:off x="318210" y="3599998"/>
            <a:ext cx="6748406" cy="1292662"/>
          </a:xfrm>
        </p:spPr>
        <p:txBody>
          <a:bodyPr/>
          <a:lstStyle/>
          <a:p>
            <a:r>
              <a:rPr lang="fr-FR" dirty="0"/>
              <a:t>NOUS VOUS ACCOMPAGNONS</a:t>
            </a:r>
          </a:p>
        </p:txBody>
      </p:sp>
      <p:sp>
        <p:nvSpPr>
          <p:cNvPr id="4" name="Espace réservé du texte 3">
            <a:extLst>
              <a:ext uri="{FF2B5EF4-FFF2-40B4-BE49-F238E27FC236}">
                <a16:creationId xmlns:a16="http://schemas.microsoft.com/office/drawing/2014/main" id="{D143F073-3198-0A99-0390-C54446B6E3C2}"/>
              </a:ext>
            </a:extLst>
          </p:cNvPr>
          <p:cNvSpPr>
            <a:spLocks noGrp="1"/>
          </p:cNvSpPr>
          <p:nvPr>
            <p:ph type="body" sz="quarter" idx="13"/>
          </p:nvPr>
        </p:nvSpPr>
        <p:spPr>
          <a:xfrm>
            <a:off x="994369" y="6947798"/>
            <a:ext cx="2880000" cy="523220"/>
          </a:xfrm>
        </p:spPr>
        <p:txBody>
          <a:bodyPr/>
          <a:lstStyle/>
          <a:p>
            <a:r>
              <a:rPr lang="fr-FR" dirty="0"/>
              <a:t>Notre cabinet</a:t>
            </a:r>
          </a:p>
          <a:p>
            <a:r>
              <a:rPr lang="fr-FR" dirty="0"/>
              <a:t>vous accompagne</a:t>
            </a:r>
          </a:p>
        </p:txBody>
      </p:sp>
      <p:sp>
        <p:nvSpPr>
          <p:cNvPr id="5" name="Espace réservé du texte 4">
            <a:extLst>
              <a:ext uri="{FF2B5EF4-FFF2-40B4-BE49-F238E27FC236}">
                <a16:creationId xmlns:a16="http://schemas.microsoft.com/office/drawing/2014/main" id="{58885DFA-F19E-1946-E446-0ED04CD83601}"/>
              </a:ext>
            </a:extLst>
          </p:cNvPr>
          <p:cNvSpPr>
            <a:spLocks noGrp="1"/>
          </p:cNvSpPr>
          <p:nvPr>
            <p:ph type="body" sz="quarter" idx="15"/>
          </p:nvPr>
        </p:nvSpPr>
        <p:spPr>
          <a:xfrm>
            <a:off x="318209" y="4976484"/>
            <a:ext cx="6923256" cy="1292662"/>
          </a:xfrm>
        </p:spPr>
        <p:txBody>
          <a:bodyPr/>
          <a:lstStyle/>
          <a:p>
            <a:r>
              <a:rPr lang="fr-FR" dirty="0"/>
              <a:t>DANS L’évaluation de VOTRE BILAN CARBONE®</a:t>
            </a:r>
          </a:p>
        </p:txBody>
      </p:sp>
      <p:sp>
        <p:nvSpPr>
          <p:cNvPr id="6" name="Espace réservé du texte 5">
            <a:extLst>
              <a:ext uri="{FF2B5EF4-FFF2-40B4-BE49-F238E27FC236}">
                <a16:creationId xmlns:a16="http://schemas.microsoft.com/office/drawing/2014/main" id="{9CF3E28B-87D3-324B-AAD0-7D7B92BEFB97}"/>
              </a:ext>
            </a:extLst>
          </p:cNvPr>
          <p:cNvSpPr>
            <a:spLocks noGrp="1"/>
          </p:cNvSpPr>
          <p:nvPr>
            <p:ph type="body" sz="quarter" idx="16"/>
          </p:nvPr>
        </p:nvSpPr>
        <p:spPr>
          <a:xfrm>
            <a:off x="994369" y="7585454"/>
            <a:ext cx="3217516" cy="1072820"/>
          </a:xfrm>
        </p:spPr>
        <p:txBody>
          <a:bodyPr/>
          <a:lstStyle/>
          <a:p>
            <a:r>
              <a:rPr lang="fr-FR" sz="1600" dirty="0"/>
              <a:t> Et vérifie la conformité de vos bilans à la méthode, les données employées et leurs résultats.</a:t>
            </a:r>
          </a:p>
        </p:txBody>
      </p:sp>
      <p:sp>
        <p:nvSpPr>
          <p:cNvPr id="26" name="Angle">
            <a:extLst>
              <a:ext uri="{FF2B5EF4-FFF2-40B4-BE49-F238E27FC236}">
                <a16:creationId xmlns:a16="http://schemas.microsoft.com/office/drawing/2014/main" id="{0C27A6F5-6505-1A05-B36D-32655D44A9CB}"/>
              </a:ext>
            </a:extLst>
          </p:cNvPr>
          <p:cNvSpPr>
            <a:spLocks/>
          </p:cNvSpPr>
          <p:nvPr/>
        </p:nvSpPr>
        <p:spPr bwMode="auto">
          <a:xfrm>
            <a:off x="6711617" y="325187"/>
            <a:ext cx="527050" cy="531813"/>
          </a:xfrm>
          <a:custGeom>
            <a:avLst/>
            <a:gdLst>
              <a:gd name="T0" fmla="+- 0 10672 10553"/>
              <a:gd name="T1" fmla="*/ T0 w 829"/>
              <a:gd name="T2" fmla="+- 0 519 519"/>
              <a:gd name="T3" fmla="*/ 519 h 839"/>
              <a:gd name="T4" fmla="+- 0 10553 10553"/>
              <a:gd name="T5" fmla="*/ T4 w 829"/>
              <a:gd name="T6" fmla="+- 0 519 519"/>
              <a:gd name="T7" fmla="*/ 519 h 839"/>
              <a:gd name="T8" fmla="+- 0 10553 10553"/>
              <a:gd name="T9" fmla="*/ T8 w 829"/>
              <a:gd name="T10" fmla="+- 0 804 519"/>
              <a:gd name="T11" fmla="*/ 804 h 839"/>
              <a:gd name="T12" fmla="+- 0 11104 10553"/>
              <a:gd name="T13" fmla="*/ T12 w 829"/>
              <a:gd name="T14" fmla="+- 0 804 519"/>
              <a:gd name="T15" fmla="*/ 804 h 839"/>
              <a:gd name="T16" fmla="+- 0 11104 10553"/>
              <a:gd name="T17" fmla="*/ T16 w 829"/>
              <a:gd name="T18" fmla="+- 0 1358 519"/>
              <a:gd name="T19" fmla="*/ 1358 h 839"/>
              <a:gd name="T20" fmla="+- 0 11382 10553"/>
              <a:gd name="T21" fmla="*/ T20 w 829"/>
              <a:gd name="T22" fmla="+- 0 1358 519"/>
              <a:gd name="T23" fmla="*/ 1358 h 839"/>
              <a:gd name="T24" fmla="+- 0 11382 10553"/>
              <a:gd name="T25" fmla="*/ T24 w 829"/>
              <a:gd name="T26" fmla="+- 0 642 519"/>
              <a:gd name="T27" fmla="*/ 642 h 839"/>
              <a:gd name="T28" fmla="+- 0 11364 10553"/>
              <a:gd name="T29" fmla="*/ T28 w 829"/>
              <a:gd name="T30" fmla="+- 0 577 519"/>
              <a:gd name="T31" fmla="*/ 577 h 839"/>
              <a:gd name="T32" fmla="+- 0 11317 10553"/>
              <a:gd name="T33" fmla="*/ T32 w 829"/>
              <a:gd name="T34" fmla="+- 0 533 519"/>
              <a:gd name="T35" fmla="*/ 533 h 839"/>
              <a:gd name="T36" fmla="+- 0 11275 10553"/>
              <a:gd name="T37" fmla="*/ T36 w 829"/>
              <a:gd name="T38" fmla="+- 0 520 519"/>
              <a:gd name="T39" fmla="*/ 520 h 839"/>
              <a:gd name="T40" fmla="+- 0 10672 10553"/>
              <a:gd name="T41" fmla="*/ T40 w 829"/>
              <a:gd name="T42" fmla="+- 0 519 519"/>
              <a:gd name="T43" fmla="*/ 519 h 83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829" h="839">
                <a:moveTo>
                  <a:pt x="119" y="0"/>
                </a:moveTo>
                <a:lnTo>
                  <a:pt x="0" y="0"/>
                </a:lnTo>
                <a:lnTo>
                  <a:pt x="0" y="285"/>
                </a:lnTo>
                <a:lnTo>
                  <a:pt x="551" y="285"/>
                </a:lnTo>
                <a:lnTo>
                  <a:pt x="551" y="839"/>
                </a:lnTo>
                <a:lnTo>
                  <a:pt x="829" y="839"/>
                </a:lnTo>
                <a:lnTo>
                  <a:pt x="829" y="123"/>
                </a:lnTo>
                <a:lnTo>
                  <a:pt x="811" y="58"/>
                </a:lnTo>
                <a:lnTo>
                  <a:pt x="764" y="14"/>
                </a:lnTo>
                <a:lnTo>
                  <a:pt x="722" y="1"/>
                </a:lnTo>
                <a:lnTo>
                  <a:pt x="119" y="0"/>
                </a:ln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fr-FR"/>
          </a:p>
        </p:txBody>
      </p:sp>
      <p:grpSp>
        <p:nvGrpSpPr>
          <p:cNvPr id="27" name="Groupe 26">
            <a:extLst>
              <a:ext uri="{FF2B5EF4-FFF2-40B4-BE49-F238E27FC236}">
                <a16:creationId xmlns:a16="http://schemas.microsoft.com/office/drawing/2014/main" id="{2C56BDF1-D661-071A-A8BD-FB9CAFFC4A6D}"/>
              </a:ext>
            </a:extLst>
          </p:cNvPr>
          <p:cNvGrpSpPr/>
          <p:nvPr/>
        </p:nvGrpSpPr>
        <p:grpSpPr>
          <a:xfrm>
            <a:off x="409659" y="-3108"/>
            <a:ext cx="1554162" cy="595313"/>
            <a:chOff x="409659" y="-3108"/>
            <a:chExt cx="1554162" cy="595313"/>
          </a:xfrm>
        </p:grpSpPr>
        <p:sp>
          <p:nvSpPr>
            <p:cNvPr id="28" name="Cartouche">
              <a:extLst>
                <a:ext uri="{FF2B5EF4-FFF2-40B4-BE49-F238E27FC236}">
                  <a16:creationId xmlns:a16="http://schemas.microsoft.com/office/drawing/2014/main" id="{E37579A3-960D-D013-763F-8896C1FEFE99}"/>
                </a:ext>
              </a:extLst>
            </p:cNvPr>
            <p:cNvSpPr>
              <a:spLocks/>
            </p:cNvSpPr>
            <p:nvPr userDrawn="1"/>
          </p:nvSpPr>
          <p:spPr bwMode="auto">
            <a:xfrm>
              <a:off x="409659" y="-3108"/>
              <a:ext cx="1554162" cy="595313"/>
            </a:xfrm>
            <a:custGeom>
              <a:avLst/>
              <a:gdLst>
                <a:gd name="T0" fmla="+- 0 641 641"/>
                <a:gd name="T1" fmla="*/ T0 w 2448"/>
                <a:gd name="T2" fmla="*/ 0 h 937"/>
                <a:gd name="T3" fmla="+- 0 641 641"/>
                <a:gd name="T4" fmla="*/ T3 w 2448"/>
                <a:gd name="T5" fmla="*/ 578 h 937"/>
                <a:gd name="T6" fmla="+- 0 642 641"/>
                <a:gd name="T7" fmla="*/ T6 w 2448"/>
                <a:gd name="T8" fmla="*/ 608 h 937"/>
                <a:gd name="T9" fmla="+- 0 659 641"/>
                <a:gd name="T10" fmla="*/ T9 w 2448"/>
                <a:gd name="T11" fmla="*/ 692 h 937"/>
                <a:gd name="T12" fmla="+- 0 695 641"/>
                <a:gd name="T13" fmla="*/ T12 w 2448"/>
                <a:gd name="T14" fmla="*/ 767 h 937"/>
                <a:gd name="T15" fmla="+- 0 746 641"/>
                <a:gd name="T16" fmla="*/ T15 w 2448"/>
                <a:gd name="T17" fmla="*/ 832 h 937"/>
                <a:gd name="T18" fmla="+- 0 811 641"/>
                <a:gd name="T19" fmla="*/ T18 w 2448"/>
                <a:gd name="T20" fmla="*/ 883 h 937"/>
                <a:gd name="T21" fmla="+- 0 887 641"/>
                <a:gd name="T22" fmla="*/ T21 w 2448"/>
                <a:gd name="T23" fmla="*/ 919 h 937"/>
                <a:gd name="T24" fmla="+- 0 971 641"/>
                <a:gd name="T25" fmla="*/ T24 w 2448"/>
                <a:gd name="T26" fmla="*/ 936 h 937"/>
                <a:gd name="T27" fmla="+- 0 1000 641"/>
                <a:gd name="T28" fmla="*/ T27 w 2448"/>
                <a:gd name="T29" fmla="*/ 937 h 937"/>
                <a:gd name="T30" fmla="+- 0 2730 641"/>
                <a:gd name="T31" fmla="*/ T30 w 2448"/>
                <a:gd name="T32" fmla="*/ 937 h 937"/>
                <a:gd name="T33" fmla="+- 0 2816 641"/>
                <a:gd name="T34" fmla="*/ T33 w 2448"/>
                <a:gd name="T35" fmla="*/ 927 h 937"/>
                <a:gd name="T36" fmla="+- 0 2895 641"/>
                <a:gd name="T37" fmla="*/ T36 w 2448"/>
                <a:gd name="T38" fmla="*/ 897 h 937"/>
                <a:gd name="T39" fmla="+- 0 2964 641"/>
                <a:gd name="T40" fmla="*/ T39 w 2448"/>
                <a:gd name="T41" fmla="*/ 851 h 937"/>
                <a:gd name="T42" fmla="+- 0 3020 641"/>
                <a:gd name="T43" fmla="*/ T42 w 2448"/>
                <a:gd name="T44" fmla="*/ 790 h 937"/>
                <a:gd name="T45" fmla="+- 0 3061 641"/>
                <a:gd name="T46" fmla="*/ T45 w 2448"/>
                <a:gd name="T47" fmla="*/ 718 h 937"/>
                <a:gd name="T48" fmla="+- 0 3084 641"/>
                <a:gd name="T49" fmla="*/ T48 w 2448"/>
                <a:gd name="T50" fmla="*/ 636 h 937"/>
                <a:gd name="T51" fmla="+- 0 3089 641"/>
                <a:gd name="T52" fmla="*/ T51 w 2448"/>
                <a:gd name="T53" fmla="*/ 578 h 937"/>
                <a:gd name="T54" fmla="+- 0 3089 641"/>
                <a:gd name="T55" fmla="*/ T54 w 2448"/>
                <a:gd name="T56" fmla="*/ 0 h 937"/>
                <a:gd name="T57" fmla="+- 0 641 641"/>
                <a:gd name="T58" fmla="*/ T57 w 2448"/>
                <a:gd name="T59" fmla="*/ 0 h 937"/>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 ang="0">
                  <a:pos x="T31" y="T32"/>
                </a:cxn>
                <a:cxn ang="0">
                  <a:pos x="T34" y="T35"/>
                </a:cxn>
                <a:cxn ang="0">
                  <a:pos x="T37" y="T38"/>
                </a:cxn>
                <a:cxn ang="0">
                  <a:pos x="T40" y="T41"/>
                </a:cxn>
                <a:cxn ang="0">
                  <a:pos x="T43" y="T44"/>
                </a:cxn>
                <a:cxn ang="0">
                  <a:pos x="T46" y="T47"/>
                </a:cxn>
                <a:cxn ang="0">
                  <a:pos x="T49" y="T50"/>
                </a:cxn>
                <a:cxn ang="0">
                  <a:pos x="T52" y="T53"/>
                </a:cxn>
                <a:cxn ang="0">
                  <a:pos x="T55" y="T56"/>
                </a:cxn>
                <a:cxn ang="0">
                  <a:pos x="T58" y="T59"/>
                </a:cxn>
              </a:cxnLst>
              <a:rect l="0" t="0" r="r" b="b"/>
              <a:pathLst>
                <a:path w="2448" h="937">
                  <a:moveTo>
                    <a:pt x="0" y="0"/>
                  </a:moveTo>
                  <a:lnTo>
                    <a:pt x="0" y="578"/>
                  </a:lnTo>
                  <a:lnTo>
                    <a:pt x="1" y="608"/>
                  </a:lnTo>
                  <a:lnTo>
                    <a:pt x="18" y="692"/>
                  </a:lnTo>
                  <a:lnTo>
                    <a:pt x="54" y="767"/>
                  </a:lnTo>
                  <a:lnTo>
                    <a:pt x="105" y="832"/>
                  </a:lnTo>
                  <a:lnTo>
                    <a:pt x="170" y="883"/>
                  </a:lnTo>
                  <a:lnTo>
                    <a:pt x="246" y="919"/>
                  </a:lnTo>
                  <a:lnTo>
                    <a:pt x="330" y="936"/>
                  </a:lnTo>
                  <a:lnTo>
                    <a:pt x="359" y="937"/>
                  </a:lnTo>
                  <a:lnTo>
                    <a:pt x="2089" y="937"/>
                  </a:lnTo>
                  <a:lnTo>
                    <a:pt x="2175" y="927"/>
                  </a:lnTo>
                  <a:lnTo>
                    <a:pt x="2254" y="897"/>
                  </a:lnTo>
                  <a:lnTo>
                    <a:pt x="2323" y="851"/>
                  </a:lnTo>
                  <a:lnTo>
                    <a:pt x="2379" y="790"/>
                  </a:lnTo>
                  <a:lnTo>
                    <a:pt x="2420" y="718"/>
                  </a:lnTo>
                  <a:lnTo>
                    <a:pt x="2443" y="636"/>
                  </a:lnTo>
                  <a:lnTo>
                    <a:pt x="2448" y="578"/>
                  </a:lnTo>
                  <a:lnTo>
                    <a:pt x="2448" y="0"/>
                  </a:lnTo>
                  <a:lnTo>
                    <a:pt x="0" y="0"/>
                  </a:lnTo>
                </a:path>
              </a:pathLst>
            </a:custGeom>
            <a:solidFill>
              <a:schemeClr val="accent1"/>
            </a:solidFill>
            <a:ln>
              <a:noFill/>
            </a:ln>
          </p:spPr>
          <p:txBody>
            <a:bodyPr vert="horz" wrap="square" lIns="36000" tIns="36000" rIns="36000" bIns="108000" numCol="1" anchor="b" anchorCtr="0" compatLnSpc="1">
              <a:prstTxWarp prst="textNoShape">
                <a:avLst/>
              </a:prstTxWarp>
            </a:bodyPr>
            <a:lstStyle/>
            <a:p>
              <a:pPr algn="ctr"/>
              <a:r>
                <a:rPr lang="fr-FR" sz="1200" b="1" spc="100" baseline="0" dirty="0">
                  <a:solidFill>
                    <a:schemeClr val="bg1"/>
                  </a:solidFill>
                  <a:latin typeface="+mj-lt"/>
                </a:rPr>
                <a:t>SOCIÉTÉ À MISSION</a:t>
              </a:r>
            </a:p>
          </p:txBody>
        </p:sp>
        <p:sp>
          <p:nvSpPr>
            <p:cNvPr id="29" name="Chevron">
              <a:extLst>
                <a:ext uri="{FF2B5EF4-FFF2-40B4-BE49-F238E27FC236}">
                  <a16:creationId xmlns:a16="http://schemas.microsoft.com/office/drawing/2014/main" id="{0F116C34-D8EF-6464-EBC7-6BD344EE6319}"/>
                </a:ext>
              </a:extLst>
            </p:cNvPr>
            <p:cNvSpPr>
              <a:spLocks noChangeAspect="1"/>
            </p:cNvSpPr>
            <p:nvPr userDrawn="1"/>
          </p:nvSpPr>
          <p:spPr bwMode="auto">
            <a:xfrm rot="5400000">
              <a:off x="1132740" y="93162"/>
              <a:ext cx="108000" cy="172352"/>
            </a:xfrm>
            <a:custGeom>
              <a:avLst/>
              <a:gdLst>
                <a:gd name="T0" fmla="+- 0 914 781"/>
                <a:gd name="T1" fmla="*/ T0 w 482"/>
                <a:gd name="T2" fmla="+- 0 1346 1346"/>
                <a:gd name="T3" fmla="*/ 1346 h 770"/>
                <a:gd name="T4" fmla="+- 0 782 781"/>
                <a:gd name="T5" fmla="*/ T4 w 482"/>
                <a:gd name="T6" fmla="+- 0 1477 1346"/>
                <a:gd name="T7" fmla="*/ 1477 h 770"/>
                <a:gd name="T8" fmla="+- 0 1037 781"/>
                <a:gd name="T9" fmla="*/ T8 w 482"/>
                <a:gd name="T10" fmla="+- 0 1732 1346"/>
                <a:gd name="T11" fmla="*/ 1732 h 770"/>
                <a:gd name="T12" fmla="+- 0 781 781"/>
                <a:gd name="T13" fmla="*/ T12 w 482"/>
                <a:gd name="T14" fmla="+- 0 1987 1346"/>
                <a:gd name="T15" fmla="*/ 1987 h 770"/>
                <a:gd name="T16" fmla="+- 0 909 781"/>
                <a:gd name="T17" fmla="*/ T16 w 482"/>
                <a:gd name="T18" fmla="+- 0 2115 1346"/>
                <a:gd name="T19" fmla="*/ 2115 h 770"/>
                <a:gd name="T20" fmla="+- 0 1240 781"/>
                <a:gd name="T21" fmla="*/ T20 w 482"/>
                <a:gd name="T22" fmla="+- 0 1784 1346"/>
                <a:gd name="T23" fmla="*/ 1784 h 770"/>
                <a:gd name="T24" fmla="+- 0 1263 781"/>
                <a:gd name="T25" fmla="*/ T24 w 482"/>
                <a:gd name="T26" fmla="+- 0 1732 1346"/>
                <a:gd name="T27" fmla="*/ 1732 h 770"/>
                <a:gd name="T28" fmla="+- 0 1262 781"/>
                <a:gd name="T29" fmla="*/ T28 w 482"/>
                <a:gd name="T30" fmla="+- 0 1713 1346"/>
                <a:gd name="T31" fmla="*/ 1713 h 770"/>
                <a:gd name="T32" fmla="+- 0 1257 781"/>
                <a:gd name="T33" fmla="*/ T32 w 482"/>
                <a:gd name="T34" fmla="+- 0 1695 1346"/>
                <a:gd name="T35" fmla="*/ 1695 h 770"/>
                <a:gd name="T36" fmla="+- 0 1246 781"/>
                <a:gd name="T37" fmla="*/ T36 w 482"/>
                <a:gd name="T38" fmla="+- 0 1679 1346"/>
                <a:gd name="T39" fmla="*/ 1679 h 770"/>
                <a:gd name="T40" fmla="+- 0 914 781"/>
                <a:gd name="T41" fmla="*/ T40 w 482"/>
                <a:gd name="T42" fmla="+- 0 1346 1346"/>
                <a:gd name="T43" fmla="*/ 1346 h 77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482" h="770">
                  <a:moveTo>
                    <a:pt x="133" y="0"/>
                  </a:moveTo>
                  <a:lnTo>
                    <a:pt x="1" y="131"/>
                  </a:lnTo>
                  <a:lnTo>
                    <a:pt x="256" y="386"/>
                  </a:lnTo>
                  <a:lnTo>
                    <a:pt x="0" y="641"/>
                  </a:lnTo>
                  <a:lnTo>
                    <a:pt x="128" y="769"/>
                  </a:lnTo>
                  <a:lnTo>
                    <a:pt x="459" y="438"/>
                  </a:lnTo>
                  <a:lnTo>
                    <a:pt x="482" y="386"/>
                  </a:lnTo>
                  <a:lnTo>
                    <a:pt x="481" y="367"/>
                  </a:lnTo>
                  <a:lnTo>
                    <a:pt x="476" y="349"/>
                  </a:lnTo>
                  <a:lnTo>
                    <a:pt x="465" y="333"/>
                  </a:lnTo>
                  <a:lnTo>
                    <a:pt x="133" y="0"/>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9" name="Espace réservé pour une image  8">
            <a:extLst>
              <a:ext uri="{FF2B5EF4-FFF2-40B4-BE49-F238E27FC236}">
                <a16:creationId xmlns:a16="http://schemas.microsoft.com/office/drawing/2014/main" id="{E1B0430A-3E39-AB92-3A7D-B71AFCE26B54}"/>
              </a:ext>
            </a:extLst>
          </p:cNvPr>
          <p:cNvSpPr>
            <a:spLocks noGrp="1"/>
          </p:cNvSpPr>
          <p:nvPr>
            <p:ph type="pic" sz="quarter" idx="17"/>
          </p:nvPr>
        </p:nvSpPr>
        <p:spPr/>
        <p:txBody>
          <a:bodyPr/>
          <a:lstStyle/>
          <a:p>
            <a:endParaRPr lang="fr-FR"/>
          </a:p>
        </p:txBody>
      </p:sp>
      <p:pic>
        <p:nvPicPr>
          <p:cNvPr id="11" name="Picture 6" descr="Champ de maïs avec ciel clair">
            <a:extLst>
              <a:ext uri="{FF2B5EF4-FFF2-40B4-BE49-F238E27FC236}">
                <a16:creationId xmlns:a16="http://schemas.microsoft.com/office/drawing/2014/main" id="{6D94A573-BA93-6E5A-0515-CE32E1F26A72}"/>
              </a:ext>
            </a:extLst>
          </p:cNvPr>
          <p:cNvPicPr>
            <a:picLocks noGrp="1" noChangeAspect="1"/>
          </p:cNvPicPr>
          <p:nvPr>
            <p:ph type="pic" sz="quarter" idx="14"/>
          </p:nvPr>
        </p:nvPicPr>
        <p:blipFill>
          <a:blip r:embed="rId3"/>
          <a:srcRect t="16965" b="16965"/>
          <a:stretch/>
        </p:blipFill>
        <p:spPr>
          <a:xfrm>
            <a:off x="0" y="0"/>
            <a:ext cx="7559675" cy="3328988"/>
          </a:xfrm>
          <a:prstGeom prst="rect">
            <a:avLst/>
          </a:prstGeom>
          <a:noFill/>
        </p:spPr>
      </p:pic>
      <p:sp>
        <p:nvSpPr>
          <p:cNvPr id="12" name="Angle">
            <a:extLst>
              <a:ext uri="{FF2B5EF4-FFF2-40B4-BE49-F238E27FC236}">
                <a16:creationId xmlns:a16="http://schemas.microsoft.com/office/drawing/2014/main" id="{8AF0C8FE-4050-92AA-C205-3515E9660F38}"/>
              </a:ext>
            </a:extLst>
          </p:cNvPr>
          <p:cNvSpPr>
            <a:spLocks/>
          </p:cNvSpPr>
          <p:nvPr/>
        </p:nvSpPr>
        <p:spPr bwMode="auto">
          <a:xfrm>
            <a:off x="6864017" y="477587"/>
            <a:ext cx="527050" cy="531813"/>
          </a:xfrm>
          <a:custGeom>
            <a:avLst/>
            <a:gdLst>
              <a:gd name="T0" fmla="+- 0 10672 10553"/>
              <a:gd name="T1" fmla="*/ T0 w 829"/>
              <a:gd name="T2" fmla="+- 0 519 519"/>
              <a:gd name="T3" fmla="*/ 519 h 839"/>
              <a:gd name="T4" fmla="+- 0 10553 10553"/>
              <a:gd name="T5" fmla="*/ T4 w 829"/>
              <a:gd name="T6" fmla="+- 0 519 519"/>
              <a:gd name="T7" fmla="*/ 519 h 839"/>
              <a:gd name="T8" fmla="+- 0 10553 10553"/>
              <a:gd name="T9" fmla="*/ T8 w 829"/>
              <a:gd name="T10" fmla="+- 0 804 519"/>
              <a:gd name="T11" fmla="*/ 804 h 839"/>
              <a:gd name="T12" fmla="+- 0 11104 10553"/>
              <a:gd name="T13" fmla="*/ T12 w 829"/>
              <a:gd name="T14" fmla="+- 0 804 519"/>
              <a:gd name="T15" fmla="*/ 804 h 839"/>
              <a:gd name="T16" fmla="+- 0 11104 10553"/>
              <a:gd name="T17" fmla="*/ T16 w 829"/>
              <a:gd name="T18" fmla="+- 0 1358 519"/>
              <a:gd name="T19" fmla="*/ 1358 h 839"/>
              <a:gd name="T20" fmla="+- 0 11382 10553"/>
              <a:gd name="T21" fmla="*/ T20 w 829"/>
              <a:gd name="T22" fmla="+- 0 1358 519"/>
              <a:gd name="T23" fmla="*/ 1358 h 839"/>
              <a:gd name="T24" fmla="+- 0 11382 10553"/>
              <a:gd name="T25" fmla="*/ T24 w 829"/>
              <a:gd name="T26" fmla="+- 0 642 519"/>
              <a:gd name="T27" fmla="*/ 642 h 839"/>
              <a:gd name="T28" fmla="+- 0 11364 10553"/>
              <a:gd name="T29" fmla="*/ T28 w 829"/>
              <a:gd name="T30" fmla="+- 0 577 519"/>
              <a:gd name="T31" fmla="*/ 577 h 839"/>
              <a:gd name="T32" fmla="+- 0 11317 10553"/>
              <a:gd name="T33" fmla="*/ T32 w 829"/>
              <a:gd name="T34" fmla="+- 0 533 519"/>
              <a:gd name="T35" fmla="*/ 533 h 839"/>
              <a:gd name="T36" fmla="+- 0 11275 10553"/>
              <a:gd name="T37" fmla="*/ T36 w 829"/>
              <a:gd name="T38" fmla="+- 0 520 519"/>
              <a:gd name="T39" fmla="*/ 520 h 839"/>
              <a:gd name="T40" fmla="+- 0 10672 10553"/>
              <a:gd name="T41" fmla="*/ T40 w 829"/>
              <a:gd name="T42" fmla="+- 0 519 519"/>
              <a:gd name="T43" fmla="*/ 519 h 83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829" h="839">
                <a:moveTo>
                  <a:pt x="119" y="0"/>
                </a:moveTo>
                <a:lnTo>
                  <a:pt x="0" y="0"/>
                </a:lnTo>
                <a:lnTo>
                  <a:pt x="0" y="285"/>
                </a:lnTo>
                <a:lnTo>
                  <a:pt x="551" y="285"/>
                </a:lnTo>
                <a:lnTo>
                  <a:pt x="551" y="839"/>
                </a:lnTo>
                <a:lnTo>
                  <a:pt x="829" y="839"/>
                </a:lnTo>
                <a:lnTo>
                  <a:pt x="829" y="123"/>
                </a:lnTo>
                <a:lnTo>
                  <a:pt x="811" y="58"/>
                </a:lnTo>
                <a:lnTo>
                  <a:pt x="764" y="14"/>
                </a:lnTo>
                <a:lnTo>
                  <a:pt x="722" y="1"/>
                </a:lnTo>
                <a:lnTo>
                  <a:pt x="119" y="0"/>
                </a:ln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fr-FR"/>
          </a:p>
        </p:txBody>
      </p:sp>
      <p:grpSp>
        <p:nvGrpSpPr>
          <p:cNvPr id="13" name="Groupe 12">
            <a:extLst>
              <a:ext uri="{FF2B5EF4-FFF2-40B4-BE49-F238E27FC236}">
                <a16:creationId xmlns:a16="http://schemas.microsoft.com/office/drawing/2014/main" id="{24547BC7-216F-FD08-F676-C301C51D63AA}"/>
              </a:ext>
            </a:extLst>
          </p:cNvPr>
          <p:cNvGrpSpPr/>
          <p:nvPr/>
        </p:nvGrpSpPr>
        <p:grpSpPr>
          <a:xfrm>
            <a:off x="562059" y="149292"/>
            <a:ext cx="1554162" cy="595313"/>
            <a:chOff x="409659" y="-3108"/>
            <a:chExt cx="1554162" cy="595313"/>
          </a:xfrm>
        </p:grpSpPr>
        <p:sp>
          <p:nvSpPr>
            <p:cNvPr id="14" name="Cartouche">
              <a:extLst>
                <a:ext uri="{FF2B5EF4-FFF2-40B4-BE49-F238E27FC236}">
                  <a16:creationId xmlns:a16="http://schemas.microsoft.com/office/drawing/2014/main" id="{5A90AAC3-3301-F991-BB1A-7BB30B7DDEDD}"/>
                </a:ext>
              </a:extLst>
            </p:cNvPr>
            <p:cNvSpPr>
              <a:spLocks/>
            </p:cNvSpPr>
            <p:nvPr userDrawn="1"/>
          </p:nvSpPr>
          <p:spPr bwMode="auto">
            <a:xfrm>
              <a:off x="409659" y="-3108"/>
              <a:ext cx="1554162" cy="595313"/>
            </a:xfrm>
            <a:custGeom>
              <a:avLst/>
              <a:gdLst>
                <a:gd name="T0" fmla="+- 0 641 641"/>
                <a:gd name="T1" fmla="*/ T0 w 2448"/>
                <a:gd name="T2" fmla="*/ 0 h 937"/>
                <a:gd name="T3" fmla="+- 0 641 641"/>
                <a:gd name="T4" fmla="*/ T3 w 2448"/>
                <a:gd name="T5" fmla="*/ 578 h 937"/>
                <a:gd name="T6" fmla="+- 0 642 641"/>
                <a:gd name="T7" fmla="*/ T6 w 2448"/>
                <a:gd name="T8" fmla="*/ 608 h 937"/>
                <a:gd name="T9" fmla="+- 0 659 641"/>
                <a:gd name="T10" fmla="*/ T9 w 2448"/>
                <a:gd name="T11" fmla="*/ 692 h 937"/>
                <a:gd name="T12" fmla="+- 0 695 641"/>
                <a:gd name="T13" fmla="*/ T12 w 2448"/>
                <a:gd name="T14" fmla="*/ 767 h 937"/>
                <a:gd name="T15" fmla="+- 0 746 641"/>
                <a:gd name="T16" fmla="*/ T15 w 2448"/>
                <a:gd name="T17" fmla="*/ 832 h 937"/>
                <a:gd name="T18" fmla="+- 0 811 641"/>
                <a:gd name="T19" fmla="*/ T18 w 2448"/>
                <a:gd name="T20" fmla="*/ 883 h 937"/>
                <a:gd name="T21" fmla="+- 0 887 641"/>
                <a:gd name="T22" fmla="*/ T21 w 2448"/>
                <a:gd name="T23" fmla="*/ 919 h 937"/>
                <a:gd name="T24" fmla="+- 0 971 641"/>
                <a:gd name="T25" fmla="*/ T24 w 2448"/>
                <a:gd name="T26" fmla="*/ 936 h 937"/>
                <a:gd name="T27" fmla="+- 0 1000 641"/>
                <a:gd name="T28" fmla="*/ T27 w 2448"/>
                <a:gd name="T29" fmla="*/ 937 h 937"/>
                <a:gd name="T30" fmla="+- 0 2730 641"/>
                <a:gd name="T31" fmla="*/ T30 w 2448"/>
                <a:gd name="T32" fmla="*/ 937 h 937"/>
                <a:gd name="T33" fmla="+- 0 2816 641"/>
                <a:gd name="T34" fmla="*/ T33 w 2448"/>
                <a:gd name="T35" fmla="*/ 927 h 937"/>
                <a:gd name="T36" fmla="+- 0 2895 641"/>
                <a:gd name="T37" fmla="*/ T36 w 2448"/>
                <a:gd name="T38" fmla="*/ 897 h 937"/>
                <a:gd name="T39" fmla="+- 0 2964 641"/>
                <a:gd name="T40" fmla="*/ T39 w 2448"/>
                <a:gd name="T41" fmla="*/ 851 h 937"/>
                <a:gd name="T42" fmla="+- 0 3020 641"/>
                <a:gd name="T43" fmla="*/ T42 w 2448"/>
                <a:gd name="T44" fmla="*/ 790 h 937"/>
                <a:gd name="T45" fmla="+- 0 3061 641"/>
                <a:gd name="T46" fmla="*/ T45 w 2448"/>
                <a:gd name="T47" fmla="*/ 718 h 937"/>
                <a:gd name="T48" fmla="+- 0 3084 641"/>
                <a:gd name="T49" fmla="*/ T48 w 2448"/>
                <a:gd name="T50" fmla="*/ 636 h 937"/>
                <a:gd name="T51" fmla="+- 0 3089 641"/>
                <a:gd name="T52" fmla="*/ T51 w 2448"/>
                <a:gd name="T53" fmla="*/ 578 h 937"/>
                <a:gd name="T54" fmla="+- 0 3089 641"/>
                <a:gd name="T55" fmla="*/ T54 w 2448"/>
                <a:gd name="T56" fmla="*/ 0 h 937"/>
                <a:gd name="T57" fmla="+- 0 641 641"/>
                <a:gd name="T58" fmla="*/ T57 w 2448"/>
                <a:gd name="T59" fmla="*/ 0 h 937"/>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 ang="0">
                  <a:pos x="T31" y="T32"/>
                </a:cxn>
                <a:cxn ang="0">
                  <a:pos x="T34" y="T35"/>
                </a:cxn>
                <a:cxn ang="0">
                  <a:pos x="T37" y="T38"/>
                </a:cxn>
                <a:cxn ang="0">
                  <a:pos x="T40" y="T41"/>
                </a:cxn>
                <a:cxn ang="0">
                  <a:pos x="T43" y="T44"/>
                </a:cxn>
                <a:cxn ang="0">
                  <a:pos x="T46" y="T47"/>
                </a:cxn>
                <a:cxn ang="0">
                  <a:pos x="T49" y="T50"/>
                </a:cxn>
                <a:cxn ang="0">
                  <a:pos x="T52" y="T53"/>
                </a:cxn>
                <a:cxn ang="0">
                  <a:pos x="T55" y="T56"/>
                </a:cxn>
                <a:cxn ang="0">
                  <a:pos x="T58" y="T59"/>
                </a:cxn>
              </a:cxnLst>
              <a:rect l="0" t="0" r="r" b="b"/>
              <a:pathLst>
                <a:path w="2448" h="937">
                  <a:moveTo>
                    <a:pt x="0" y="0"/>
                  </a:moveTo>
                  <a:lnTo>
                    <a:pt x="0" y="578"/>
                  </a:lnTo>
                  <a:lnTo>
                    <a:pt x="1" y="608"/>
                  </a:lnTo>
                  <a:lnTo>
                    <a:pt x="18" y="692"/>
                  </a:lnTo>
                  <a:lnTo>
                    <a:pt x="54" y="767"/>
                  </a:lnTo>
                  <a:lnTo>
                    <a:pt x="105" y="832"/>
                  </a:lnTo>
                  <a:lnTo>
                    <a:pt x="170" y="883"/>
                  </a:lnTo>
                  <a:lnTo>
                    <a:pt x="246" y="919"/>
                  </a:lnTo>
                  <a:lnTo>
                    <a:pt x="330" y="936"/>
                  </a:lnTo>
                  <a:lnTo>
                    <a:pt x="359" y="937"/>
                  </a:lnTo>
                  <a:lnTo>
                    <a:pt x="2089" y="937"/>
                  </a:lnTo>
                  <a:lnTo>
                    <a:pt x="2175" y="927"/>
                  </a:lnTo>
                  <a:lnTo>
                    <a:pt x="2254" y="897"/>
                  </a:lnTo>
                  <a:lnTo>
                    <a:pt x="2323" y="851"/>
                  </a:lnTo>
                  <a:lnTo>
                    <a:pt x="2379" y="790"/>
                  </a:lnTo>
                  <a:lnTo>
                    <a:pt x="2420" y="718"/>
                  </a:lnTo>
                  <a:lnTo>
                    <a:pt x="2443" y="636"/>
                  </a:lnTo>
                  <a:lnTo>
                    <a:pt x="2448" y="578"/>
                  </a:lnTo>
                  <a:lnTo>
                    <a:pt x="2448" y="0"/>
                  </a:lnTo>
                  <a:lnTo>
                    <a:pt x="0" y="0"/>
                  </a:lnTo>
                </a:path>
              </a:pathLst>
            </a:custGeom>
            <a:solidFill>
              <a:schemeClr val="accent1"/>
            </a:solidFill>
            <a:ln>
              <a:noFill/>
            </a:ln>
          </p:spPr>
          <p:txBody>
            <a:bodyPr vert="horz" wrap="square" lIns="36000" tIns="36000" rIns="36000" bIns="108000" numCol="1" anchor="b" anchorCtr="0" compatLnSpc="1">
              <a:prstTxWarp prst="textNoShape">
                <a:avLst/>
              </a:prstTxWarp>
            </a:bodyPr>
            <a:lstStyle/>
            <a:p>
              <a:pPr algn="ctr"/>
              <a:r>
                <a:rPr lang="fr-FR" sz="1200" b="1" spc="100" baseline="0" dirty="0">
                  <a:solidFill>
                    <a:schemeClr val="bg1"/>
                  </a:solidFill>
                  <a:latin typeface="+mj-lt"/>
                </a:rPr>
                <a:t>BILAN CARBONE</a:t>
              </a:r>
            </a:p>
          </p:txBody>
        </p:sp>
        <p:sp>
          <p:nvSpPr>
            <p:cNvPr id="15" name="Chevron">
              <a:extLst>
                <a:ext uri="{FF2B5EF4-FFF2-40B4-BE49-F238E27FC236}">
                  <a16:creationId xmlns:a16="http://schemas.microsoft.com/office/drawing/2014/main" id="{607EB269-04F8-1769-EA66-B6D7119AE589}"/>
                </a:ext>
              </a:extLst>
            </p:cNvPr>
            <p:cNvSpPr>
              <a:spLocks noChangeAspect="1"/>
            </p:cNvSpPr>
            <p:nvPr userDrawn="1"/>
          </p:nvSpPr>
          <p:spPr bwMode="auto">
            <a:xfrm rot="5400000">
              <a:off x="1132740" y="93162"/>
              <a:ext cx="108000" cy="172352"/>
            </a:xfrm>
            <a:custGeom>
              <a:avLst/>
              <a:gdLst>
                <a:gd name="T0" fmla="+- 0 914 781"/>
                <a:gd name="T1" fmla="*/ T0 w 482"/>
                <a:gd name="T2" fmla="+- 0 1346 1346"/>
                <a:gd name="T3" fmla="*/ 1346 h 770"/>
                <a:gd name="T4" fmla="+- 0 782 781"/>
                <a:gd name="T5" fmla="*/ T4 w 482"/>
                <a:gd name="T6" fmla="+- 0 1477 1346"/>
                <a:gd name="T7" fmla="*/ 1477 h 770"/>
                <a:gd name="T8" fmla="+- 0 1037 781"/>
                <a:gd name="T9" fmla="*/ T8 w 482"/>
                <a:gd name="T10" fmla="+- 0 1732 1346"/>
                <a:gd name="T11" fmla="*/ 1732 h 770"/>
                <a:gd name="T12" fmla="+- 0 781 781"/>
                <a:gd name="T13" fmla="*/ T12 w 482"/>
                <a:gd name="T14" fmla="+- 0 1987 1346"/>
                <a:gd name="T15" fmla="*/ 1987 h 770"/>
                <a:gd name="T16" fmla="+- 0 909 781"/>
                <a:gd name="T17" fmla="*/ T16 w 482"/>
                <a:gd name="T18" fmla="+- 0 2115 1346"/>
                <a:gd name="T19" fmla="*/ 2115 h 770"/>
                <a:gd name="T20" fmla="+- 0 1240 781"/>
                <a:gd name="T21" fmla="*/ T20 w 482"/>
                <a:gd name="T22" fmla="+- 0 1784 1346"/>
                <a:gd name="T23" fmla="*/ 1784 h 770"/>
                <a:gd name="T24" fmla="+- 0 1263 781"/>
                <a:gd name="T25" fmla="*/ T24 w 482"/>
                <a:gd name="T26" fmla="+- 0 1732 1346"/>
                <a:gd name="T27" fmla="*/ 1732 h 770"/>
                <a:gd name="T28" fmla="+- 0 1262 781"/>
                <a:gd name="T29" fmla="*/ T28 w 482"/>
                <a:gd name="T30" fmla="+- 0 1713 1346"/>
                <a:gd name="T31" fmla="*/ 1713 h 770"/>
                <a:gd name="T32" fmla="+- 0 1257 781"/>
                <a:gd name="T33" fmla="*/ T32 w 482"/>
                <a:gd name="T34" fmla="+- 0 1695 1346"/>
                <a:gd name="T35" fmla="*/ 1695 h 770"/>
                <a:gd name="T36" fmla="+- 0 1246 781"/>
                <a:gd name="T37" fmla="*/ T36 w 482"/>
                <a:gd name="T38" fmla="+- 0 1679 1346"/>
                <a:gd name="T39" fmla="*/ 1679 h 770"/>
                <a:gd name="T40" fmla="+- 0 914 781"/>
                <a:gd name="T41" fmla="*/ T40 w 482"/>
                <a:gd name="T42" fmla="+- 0 1346 1346"/>
                <a:gd name="T43" fmla="*/ 1346 h 77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482" h="770">
                  <a:moveTo>
                    <a:pt x="133" y="0"/>
                  </a:moveTo>
                  <a:lnTo>
                    <a:pt x="1" y="131"/>
                  </a:lnTo>
                  <a:lnTo>
                    <a:pt x="256" y="386"/>
                  </a:lnTo>
                  <a:lnTo>
                    <a:pt x="0" y="641"/>
                  </a:lnTo>
                  <a:lnTo>
                    <a:pt x="128" y="769"/>
                  </a:lnTo>
                  <a:lnTo>
                    <a:pt x="459" y="438"/>
                  </a:lnTo>
                  <a:lnTo>
                    <a:pt x="482" y="386"/>
                  </a:lnTo>
                  <a:lnTo>
                    <a:pt x="481" y="367"/>
                  </a:lnTo>
                  <a:lnTo>
                    <a:pt x="476" y="349"/>
                  </a:lnTo>
                  <a:lnTo>
                    <a:pt x="465" y="333"/>
                  </a:lnTo>
                  <a:lnTo>
                    <a:pt x="133" y="0"/>
                  </a:ln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Tree>
    <p:extLst>
      <p:ext uri="{BB962C8B-B14F-4D97-AF65-F5344CB8AC3E}">
        <p14:creationId xmlns:p14="http://schemas.microsoft.com/office/powerpoint/2010/main" val="3030640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6C2F143-93B3-E5AA-F754-D0F3E7F5BCA2}"/>
              </a:ext>
            </a:extLst>
          </p:cNvPr>
          <p:cNvSpPr/>
          <p:nvPr/>
        </p:nvSpPr>
        <p:spPr>
          <a:xfrm>
            <a:off x="-1" y="4253429"/>
            <a:ext cx="7559675" cy="36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93357473-44BD-7B53-CC21-7000867C6E2D}"/>
              </a:ext>
            </a:extLst>
          </p:cNvPr>
          <p:cNvSpPr>
            <a:spLocks noGrp="1"/>
          </p:cNvSpPr>
          <p:nvPr>
            <p:ph type="title"/>
          </p:nvPr>
        </p:nvSpPr>
        <p:spPr>
          <a:xfrm>
            <a:off x="534941" y="510220"/>
            <a:ext cx="6269232" cy="886397"/>
          </a:xfrm>
        </p:spPr>
        <p:txBody>
          <a:bodyPr/>
          <a:lstStyle/>
          <a:p>
            <a:r>
              <a:rPr lang="fr-FR" dirty="0"/>
              <a:t>Nous vous accompagnons dans l’évaluation de votre bilan Carbone® </a:t>
            </a:r>
          </a:p>
        </p:txBody>
      </p:sp>
      <p:sp>
        <p:nvSpPr>
          <p:cNvPr id="4" name="Espace réservé du texte 3">
            <a:extLst>
              <a:ext uri="{FF2B5EF4-FFF2-40B4-BE49-F238E27FC236}">
                <a16:creationId xmlns:a16="http://schemas.microsoft.com/office/drawing/2014/main" id="{9ADFA51F-48B0-D6BF-8860-9F080BC30DBE}"/>
              </a:ext>
            </a:extLst>
          </p:cNvPr>
          <p:cNvSpPr>
            <a:spLocks noGrp="1"/>
          </p:cNvSpPr>
          <p:nvPr>
            <p:ph type="body" sz="quarter" idx="11"/>
          </p:nvPr>
        </p:nvSpPr>
        <p:spPr>
          <a:xfrm>
            <a:off x="387581" y="6283062"/>
            <a:ext cx="306000" cy="306000"/>
          </a:xfrm>
        </p:spPr>
        <p:txBody>
          <a:bodyPr/>
          <a:lstStyle/>
          <a:p>
            <a:r>
              <a:rPr lang="fr-FR" dirty="0"/>
              <a:t>1</a:t>
            </a:r>
          </a:p>
        </p:txBody>
      </p:sp>
      <p:sp>
        <p:nvSpPr>
          <p:cNvPr id="14" name="Espace réservé du texte 13">
            <a:extLst>
              <a:ext uri="{FF2B5EF4-FFF2-40B4-BE49-F238E27FC236}">
                <a16:creationId xmlns:a16="http://schemas.microsoft.com/office/drawing/2014/main" id="{B6EF2272-A1CD-FA04-AFAE-2F33807676ED}"/>
              </a:ext>
            </a:extLst>
          </p:cNvPr>
          <p:cNvSpPr>
            <a:spLocks noGrp="1"/>
          </p:cNvSpPr>
          <p:nvPr>
            <p:ph type="body" sz="quarter" idx="12"/>
          </p:nvPr>
        </p:nvSpPr>
        <p:spPr/>
        <p:txBody>
          <a:bodyPr/>
          <a:lstStyle/>
          <a:p>
            <a:r>
              <a:rPr lang="fr-FR" dirty="0"/>
              <a:t>NOUS APPORTONS UNE RÉPONSE À VOS INTERROGATIONS</a:t>
            </a:r>
          </a:p>
        </p:txBody>
      </p:sp>
      <p:sp>
        <p:nvSpPr>
          <p:cNvPr id="9" name="Espace réservé du texte 8">
            <a:extLst>
              <a:ext uri="{FF2B5EF4-FFF2-40B4-BE49-F238E27FC236}">
                <a16:creationId xmlns:a16="http://schemas.microsoft.com/office/drawing/2014/main" id="{34316EDB-B4CB-8AAF-C717-AD5FE6D638CC}"/>
              </a:ext>
            </a:extLst>
          </p:cNvPr>
          <p:cNvSpPr>
            <a:spLocks noGrp="1"/>
          </p:cNvSpPr>
          <p:nvPr>
            <p:ph type="body" sz="quarter" idx="13"/>
          </p:nvPr>
        </p:nvSpPr>
        <p:spPr>
          <a:xfrm>
            <a:off x="972717" y="6315553"/>
            <a:ext cx="6083300" cy="3866040"/>
          </a:xfrm>
        </p:spPr>
        <p:txBody>
          <a:bodyPr/>
          <a:lstStyle/>
          <a:p>
            <a:r>
              <a:rPr lang="fr-FR" dirty="0"/>
              <a:t>Qui peut m’accompagner dans cette démarche d’évaluation ?</a:t>
            </a:r>
          </a:p>
          <a:p>
            <a:pPr>
              <a:spcBef>
                <a:spcPts val="600"/>
              </a:spcBef>
            </a:pPr>
            <a:r>
              <a:rPr lang="fr-FR" sz="900" b="0" dirty="0">
                <a:solidFill>
                  <a:schemeClr val="tx1">
                    <a:lumMod val="65000"/>
                    <a:lumOff val="35000"/>
                  </a:schemeClr>
                </a:solidFill>
                <a:cs typeface="Arial" panose="020B0604020202020204" pitchFamily="34" charset="0"/>
              </a:rPr>
              <a:t>Tout expert-comptable </a:t>
            </a:r>
            <a:r>
              <a:rPr lang="fr-FR" sz="900" dirty="0">
                <a:solidFill>
                  <a:srgbClr val="E73446"/>
                </a:solidFill>
                <a:cs typeface="Arial" panose="020B0604020202020204" pitchFamily="34" charset="0"/>
              </a:rPr>
              <a:t>FORMÉ À LA MÉTHODOLOGIE BILAN CARBONE</a:t>
            </a:r>
            <a:r>
              <a:rPr lang="fr-FR" sz="900" b="0" dirty="0">
                <a:solidFill>
                  <a:schemeClr val="tx1">
                    <a:lumMod val="65000"/>
                    <a:lumOff val="35000"/>
                  </a:schemeClr>
                </a:solidFill>
                <a:cs typeface="Arial" panose="020B0604020202020204" pitchFamily="34" charset="0"/>
              </a:rPr>
              <a:t>® et bénéficiant de la licence d’exploitation de marque valide peut réaliser l’évaluation d’un Bilan Carbone® volontaire, l’évaluation d’un Bilan GES réglementaire, ou encore un contrôle de l’atteinte des exigences de la norme ESRS E1 de la CSRD avant son audit annuel. </a:t>
            </a:r>
          </a:p>
          <a:p>
            <a:r>
              <a:rPr lang="fr-FR" dirty="0"/>
              <a:t>Pouvez-vous m’accompagner à la fois sur l’établissement et l’évaluation du bilan Carbone® ?  </a:t>
            </a:r>
          </a:p>
          <a:p>
            <a:pPr>
              <a:spcBef>
                <a:spcPts val="600"/>
              </a:spcBef>
            </a:pPr>
            <a:r>
              <a:rPr lang="fr-FR" sz="900" b="0" dirty="0">
                <a:solidFill>
                  <a:schemeClr val="tx1">
                    <a:lumMod val="65000"/>
                    <a:lumOff val="35000"/>
                  </a:schemeClr>
                </a:solidFill>
                <a:cs typeface="Arial" panose="020B0604020202020204" pitchFamily="34" charset="0"/>
              </a:rPr>
              <a:t>Il est impératif que les personnes réalisant l’évaluation n’aient pas participé au processus de réalisation du bilan à évaluer. Il n’est donc pas possible de vous accompagner sur ces deux missions distinctes. Il est en effet crucial de garantir la nécessaire</a:t>
            </a:r>
            <a:r>
              <a:rPr lang="fr-FR" sz="900" dirty="0">
                <a:solidFill>
                  <a:srgbClr val="E73446"/>
                </a:solidFill>
                <a:cs typeface="Arial" panose="020B0604020202020204" pitchFamily="34" charset="0"/>
              </a:rPr>
              <a:t> INDEPENDANCE </a:t>
            </a:r>
            <a:r>
              <a:rPr lang="fr-FR" sz="900" b="0" dirty="0">
                <a:solidFill>
                  <a:schemeClr val="tx1">
                    <a:lumMod val="65000"/>
                    <a:lumOff val="35000"/>
                  </a:schemeClr>
                </a:solidFill>
                <a:cs typeface="Arial" panose="020B0604020202020204" pitchFamily="34" charset="0"/>
              </a:rPr>
              <a:t>des personnes intervenant dans l'évaluation des bilans d’émissions de GES vis-à-vis de celles ayant réalisé ces bilans. </a:t>
            </a:r>
          </a:p>
          <a:p>
            <a:pPr>
              <a:spcBef>
                <a:spcPts val="600"/>
              </a:spcBef>
            </a:pPr>
            <a:r>
              <a:rPr lang="fr-FR" dirty="0"/>
              <a:t>Quelles sont les étapes clés de l’évaluation ? </a:t>
            </a:r>
          </a:p>
          <a:p>
            <a:pPr>
              <a:spcBef>
                <a:spcPts val="600"/>
              </a:spcBef>
            </a:pPr>
            <a:r>
              <a:rPr lang="fr-FR" sz="900" b="0" dirty="0">
                <a:solidFill>
                  <a:schemeClr val="tx1">
                    <a:lumMod val="65000"/>
                    <a:lumOff val="35000"/>
                  </a:schemeClr>
                </a:solidFill>
                <a:cs typeface="Arial" panose="020B0604020202020204" pitchFamily="34" charset="0"/>
              </a:rPr>
              <a:t>L'évaluation est structurée en </a:t>
            </a:r>
            <a:r>
              <a:rPr lang="fr-FR" sz="900" dirty="0">
                <a:solidFill>
                  <a:srgbClr val="E73446"/>
                </a:solidFill>
                <a:latin typeface="Calibri" panose="020F0502020204030204" pitchFamily="34" charset="0"/>
                <a:ea typeface="Calibri" panose="020F0502020204030204" pitchFamily="34" charset="0"/>
                <a:cs typeface="Calibri" panose="020F0502020204030204" pitchFamily="34" charset="0"/>
              </a:rPr>
              <a:t>CINQ ÉTAPES </a:t>
            </a:r>
            <a:r>
              <a:rPr lang="fr-FR" sz="900" b="0" dirty="0">
                <a:solidFill>
                  <a:schemeClr val="tx1">
                    <a:lumMod val="65000"/>
                    <a:lumOff val="35000"/>
                  </a:schemeClr>
                </a:solidFill>
                <a:cs typeface="Arial" panose="020B0604020202020204" pitchFamily="34" charset="0"/>
              </a:rPr>
              <a:t>: le recueil des informations propres à l'évaluation, l'évaluation des prérequis des différentes méthodes, l'évaluation du respect des critères méthodologiques, l'évaluation des ordres de grandeur, cohérence du bilan et pertinence de son plan de transition et enfin, le remplissage du rapport d'évaluation et dépôt des pièces justificatives.</a:t>
            </a:r>
          </a:p>
          <a:p>
            <a:pPr>
              <a:spcBef>
                <a:spcPts val="600"/>
              </a:spcBef>
            </a:pPr>
            <a:r>
              <a:rPr lang="fr-FR" dirty="0"/>
              <a:t>Ce guide de vérification est-il aligné avec les nouvelles exigences de la CSRD ? </a:t>
            </a:r>
          </a:p>
          <a:p>
            <a:pPr>
              <a:spcBef>
                <a:spcPts val="600"/>
              </a:spcBef>
            </a:pPr>
            <a:r>
              <a:rPr lang="fr-FR" sz="900" b="0" dirty="0">
                <a:solidFill>
                  <a:srgbClr val="5F5F5F"/>
                </a:solidFill>
                <a:cs typeface="Arial" panose="020B0604020202020204" pitchFamily="34" charset="0"/>
              </a:rPr>
              <a:t>Oui ! Ce guide intègre ainsi un référentiel de contrôle des exigences de la </a:t>
            </a:r>
            <a:r>
              <a:rPr lang="fr-FR" sz="900" dirty="0">
                <a:solidFill>
                  <a:srgbClr val="E73446"/>
                </a:solidFill>
                <a:latin typeface="Calibri" panose="020F0502020204030204" pitchFamily="34" charset="0"/>
                <a:ea typeface="Calibri" panose="020F0502020204030204" pitchFamily="34" charset="0"/>
                <a:cs typeface="Calibri" panose="020F0502020204030204" pitchFamily="34" charset="0"/>
              </a:rPr>
              <a:t>NORME ESRS E1 DE LA CSRD</a:t>
            </a:r>
            <a:r>
              <a:rPr lang="fr-FR" sz="900" b="0" dirty="0">
                <a:solidFill>
                  <a:srgbClr val="5F5F5F"/>
                </a:solidFill>
                <a:cs typeface="Arial" panose="020B0604020202020204" pitchFamily="34" charset="0"/>
              </a:rPr>
              <a:t>, ne donnant pas de restitution officielle, mais permettant de contrôler l’atteinte de ses exigences avant l’audit annuel. </a:t>
            </a:r>
          </a:p>
        </p:txBody>
      </p:sp>
      <p:sp>
        <p:nvSpPr>
          <p:cNvPr id="15" name="Espace réservé du texte 14">
            <a:extLst>
              <a:ext uri="{FF2B5EF4-FFF2-40B4-BE49-F238E27FC236}">
                <a16:creationId xmlns:a16="http://schemas.microsoft.com/office/drawing/2014/main" id="{6E4122A2-C6F7-6A44-5118-F918774173B8}"/>
              </a:ext>
            </a:extLst>
          </p:cNvPr>
          <p:cNvSpPr>
            <a:spLocks noGrp="1"/>
          </p:cNvSpPr>
          <p:nvPr>
            <p:ph type="body" sz="quarter" idx="14"/>
          </p:nvPr>
        </p:nvSpPr>
        <p:spPr>
          <a:xfrm>
            <a:off x="387581" y="7239332"/>
            <a:ext cx="306000" cy="306000"/>
          </a:xfrm>
        </p:spPr>
        <p:txBody>
          <a:bodyPr/>
          <a:lstStyle/>
          <a:p>
            <a:r>
              <a:rPr lang="fr-FR" dirty="0"/>
              <a:t>2</a:t>
            </a:r>
          </a:p>
        </p:txBody>
      </p:sp>
      <p:sp>
        <p:nvSpPr>
          <p:cNvPr id="33" name="Espace réservé du texte 32">
            <a:extLst>
              <a:ext uri="{FF2B5EF4-FFF2-40B4-BE49-F238E27FC236}">
                <a16:creationId xmlns:a16="http://schemas.microsoft.com/office/drawing/2014/main" id="{9FA82E37-5905-94B9-F86F-24D8DAF37ABC}"/>
              </a:ext>
            </a:extLst>
          </p:cNvPr>
          <p:cNvSpPr>
            <a:spLocks noGrp="1"/>
          </p:cNvSpPr>
          <p:nvPr>
            <p:ph type="body" sz="quarter" idx="17"/>
          </p:nvPr>
        </p:nvSpPr>
        <p:spPr>
          <a:xfrm>
            <a:off x="669457" y="3458379"/>
            <a:ext cx="2880000" cy="2246769"/>
          </a:xfrm>
        </p:spPr>
        <p:txBody>
          <a:bodyPr/>
          <a:lstStyle/>
          <a:p>
            <a:r>
              <a:rPr lang="fr-FR" dirty="0"/>
              <a:t>Nos recommandations</a:t>
            </a:r>
          </a:p>
          <a:p>
            <a:pPr lvl="1"/>
            <a:r>
              <a:rPr lang="fr-FR" dirty="0"/>
              <a:t>Soyez proactif au regard des enjeux environnementaux, sociaux et sociétaux ;</a:t>
            </a:r>
          </a:p>
          <a:p>
            <a:pPr lvl="1"/>
            <a:r>
              <a:rPr lang="fr-FR" dirty="0"/>
              <a:t>Apportez une plus grande transparence permettant de garantir la fiabilité des résultats qu’il contient ;</a:t>
            </a:r>
          </a:p>
          <a:p>
            <a:pPr lvl="1"/>
            <a:r>
              <a:rPr lang="fr-FR" dirty="0"/>
              <a:t> Renforcez la confiance de toutes les parties prenantes dans les efforts déployés pour la transition bas carbone ;</a:t>
            </a:r>
          </a:p>
          <a:p>
            <a:pPr lvl="1"/>
            <a:r>
              <a:rPr lang="fr-FR" dirty="0"/>
              <a:t>Vérifiez que la méthodologie Bilan Carbone® a bien été appliquée lors de l’évaluation de votre bilan carbone®.</a:t>
            </a:r>
          </a:p>
        </p:txBody>
      </p:sp>
      <p:sp>
        <p:nvSpPr>
          <p:cNvPr id="34" name="Espace réservé du texte 33">
            <a:extLst>
              <a:ext uri="{FF2B5EF4-FFF2-40B4-BE49-F238E27FC236}">
                <a16:creationId xmlns:a16="http://schemas.microsoft.com/office/drawing/2014/main" id="{1408E3A0-F6A1-E489-726F-B52AF09F0BCB}"/>
              </a:ext>
            </a:extLst>
          </p:cNvPr>
          <p:cNvSpPr>
            <a:spLocks noGrp="1"/>
          </p:cNvSpPr>
          <p:nvPr>
            <p:ph type="body" sz="quarter" idx="18"/>
          </p:nvPr>
        </p:nvSpPr>
        <p:spPr>
          <a:xfrm>
            <a:off x="400153" y="8293686"/>
            <a:ext cx="306000" cy="306000"/>
          </a:xfrm>
        </p:spPr>
        <p:txBody>
          <a:bodyPr/>
          <a:lstStyle/>
          <a:p>
            <a:r>
              <a:rPr lang="fr-FR" dirty="0"/>
              <a:t>3</a:t>
            </a:r>
          </a:p>
        </p:txBody>
      </p:sp>
      <p:sp>
        <p:nvSpPr>
          <p:cNvPr id="36" name="Espace réservé du texte 35">
            <a:extLst>
              <a:ext uri="{FF2B5EF4-FFF2-40B4-BE49-F238E27FC236}">
                <a16:creationId xmlns:a16="http://schemas.microsoft.com/office/drawing/2014/main" id="{FF3B5B49-2039-B9D6-C067-682667F8CC24}"/>
              </a:ext>
            </a:extLst>
          </p:cNvPr>
          <p:cNvSpPr>
            <a:spLocks noGrp="1"/>
          </p:cNvSpPr>
          <p:nvPr>
            <p:ph type="body" sz="quarter" idx="20"/>
          </p:nvPr>
        </p:nvSpPr>
        <p:spPr>
          <a:xfrm>
            <a:off x="520699" y="1427041"/>
            <a:ext cx="6283474" cy="1938992"/>
          </a:xfrm>
        </p:spPr>
        <p:txBody>
          <a:bodyPr/>
          <a:lstStyle/>
          <a:p>
            <a:r>
              <a:rPr lang="fr-FR" b="0" cap="none" dirty="0">
                <a:latin typeface="+mn-lt"/>
              </a:rPr>
              <a:t>Renforcé par la loi Climat, le Bilan Carbone® permet de répondre aux enjeux climatiques, sociaux et économiques en mettant en place un plan d’action de réduction adapté.</a:t>
            </a:r>
          </a:p>
          <a:p>
            <a:r>
              <a:rPr lang="fr-FR" b="0" cap="none" dirty="0">
                <a:latin typeface="+mn-lt"/>
              </a:rPr>
              <a:t>Evaluer votre bilan carbone® vous permet de vous assurer de la fiabilité des résultats qu’il contient et de garantir leur transparence. </a:t>
            </a:r>
          </a:p>
          <a:p>
            <a:r>
              <a:rPr lang="fr-FR" b="0" cap="none" dirty="0">
                <a:latin typeface="+mn-lt"/>
              </a:rPr>
              <a:t>Notre mission se base sur le guide d’évaluation des Bilans Carbone®, corédigé par le CNOEC et l’Association pour la transition Bas carbone, propriétaire de la méthode d’établissement des Bilans carbone®. </a:t>
            </a:r>
          </a:p>
          <a:p>
            <a:endParaRPr lang="fr-FR" b="0" cap="none" dirty="0">
              <a:latin typeface="+mn-lt"/>
            </a:endParaRPr>
          </a:p>
        </p:txBody>
      </p:sp>
      <p:sp>
        <p:nvSpPr>
          <p:cNvPr id="37" name="Espace réservé du texte 36">
            <a:extLst>
              <a:ext uri="{FF2B5EF4-FFF2-40B4-BE49-F238E27FC236}">
                <a16:creationId xmlns:a16="http://schemas.microsoft.com/office/drawing/2014/main" id="{7160920A-9031-CE1C-C720-02AEB23CA28B}"/>
              </a:ext>
            </a:extLst>
          </p:cNvPr>
          <p:cNvSpPr>
            <a:spLocks noGrp="1"/>
          </p:cNvSpPr>
          <p:nvPr>
            <p:ph type="body" sz="quarter" idx="21"/>
          </p:nvPr>
        </p:nvSpPr>
        <p:spPr>
          <a:xfrm>
            <a:off x="3779836" y="3448555"/>
            <a:ext cx="3237512" cy="2015936"/>
          </a:xfrm>
        </p:spPr>
        <p:txBody>
          <a:bodyPr/>
          <a:lstStyle/>
          <a:p>
            <a:r>
              <a:rPr lang="fr-FR" dirty="0"/>
              <a:t>Nos modalités d’intervention</a:t>
            </a:r>
          </a:p>
          <a:p>
            <a:pPr lvl="1"/>
            <a:r>
              <a:rPr lang="fr-FR" dirty="0"/>
              <a:t>Lettre de mission contractuelle ;</a:t>
            </a:r>
          </a:p>
          <a:p>
            <a:pPr lvl="1"/>
            <a:r>
              <a:rPr lang="fr-FR" dirty="0"/>
              <a:t>Recueil des informations propres à l'évaluation et vérification des prérequis des différentes méthodes ;</a:t>
            </a:r>
          </a:p>
          <a:p>
            <a:pPr lvl="1"/>
            <a:r>
              <a:rPr lang="fr-FR" dirty="0"/>
              <a:t>Evaluation du respect des critères méthodologiques, des ordres de grandeur, cohérence du bilan et pertinence du plan de transition ; </a:t>
            </a:r>
          </a:p>
          <a:p>
            <a:pPr lvl="1"/>
            <a:r>
              <a:rPr lang="fr-FR" dirty="0"/>
              <a:t>Identification des points bloquants d’amélioration entre deux bilans d’une organisation ;</a:t>
            </a:r>
          </a:p>
          <a:p>
            <a:pPr lvl="1"/>
            <a:r>
              <a:rPr lang="fr-FR" dirty="0"/>
              <a:t>Etablissement du rapport d’évaluation. </a:t>
            </a:r>
          </a:p>
        </p:txBody>
      </p:sp>
      <p:sp>
        <p:nvSpPr>
          <p:cNvPr id="3" name="Espace réservé du texte 33">
            <a:extLst>
              <a:ext uri="{FF2B5EF4-FFF2-40B4-BE49-F238E27FC236}">
                <a16:creationId xmlns:a16="http://schemas.microsoft.com/office/drawing/2014/main" id="{5D1B96F9-C039-87E5-AB2B-224116C12B79}"/>
              </a:ext>
            </a:extLst>
          </p:cNvPr>
          <p:cNvSpPr txBox="1">
            <a:spLocks/>
          </p:cNvSpPr>
          <p:nvPr/>
        </p:nvSpPr>
        <p:spPr>
          <a:xfrm>
            <a:off x="420786" y="9195040"/>
            <a:ext cx="306000" cy="306000"/>
          </a:xfrm>
          <a:prstGeom prst="ellipse">
            <a:avLst/>
          </a:prstGeom>
          <a:solidFill>
            <a:schemeClr val="accent1"/>
          </a:solidFill>
          <a:ln>
            <a:noFill/>
          </a:ln>
          <a:effectLst>
            <a:outerShdw blurRad="127000" dist="63500" dir="2700000" algn="tl" rotWithShape="0">
              <a:schemeClr val="accent1">
                <a:alpha val="30000"/>
              </a:schemeClr>
            </a:outerShdw>
          </a:effectLst>
        </p:spPr>
        <p:txBody>
          <a:bodyPr vert="horz" wrap="none" lIns="0" tIns="0" rIns="0" bIns="0" rtlCol="0" anchor="ctr">
            <a:noAutofit/>
          </a:bodyPr>
          <a:lstStyle>
            <a:lvl1pPr marL="0" indent="0" algn="ctr" defTabSz="567019" rtl="0" eaLnBrk="1" latinLnBrk="0" hangingPunct="1">
              <a:lnSpc>
                <a:spcPct val="100000"/>
              </a:lnSpc>
              <a:spcBef>
                <a:spcPts val="1200"/>
              </a:spcBef>
              <a:spcAft>
                <a:spcPts val="600"/>
              </a:spcAft>
              <a:buFontTx/>
              <a:buNone/>
              <a:defRPr sz="1800" b="1" i="0" kern="1200">
                <a:solidFill>
                  <a:schemeClr val="bg1"/>
                </a:solidFill>
                <a:latin typeface="+mj-lt"/>
                <a:ea typeface="+mn-ea"/>
                <a:cs typeface="+mn-cs"/>
              </a:defRPr>
            </a:lvl1pPr>
            <a:lvl2pPr marL="0" indent="0" algn="l" defTabSz="567019" rtl="0" eaLnBrk="1" latinLnBrk="0" hangingPunct="1">
              <a:lnSpc>
                <a:spcPct val="100000"/>
              </a:lnSpc>
              <a:spcBef>
                <a:spcPts val="0"/>
              </a:spcBef>
              <a:spcAft>
                <a:spcPts val="0"/>
              </a:spcAft>
              <a:buFontTx/>
              <a:buNone/>
              <a:defRPr sz="1000" b="0" i="0" kern="1200">
                <a:solidFill>
                  <a:schemeClr val="tx1"/>
                </a:solidFill>
                <a:latin typeface="+mj-lt"/>
                <a:ea typeface="+mn-ea"/>
                <a:cs typeface="+mn-cs"/>
              </a:defRPr>
            </a:lvl2pPr>
            <a:lvl3pPr marL="0" indent="0" algn="l" defTabSz="567019" rtl="0" eaLnBrk="1" latinLnBrk="0" hangingPunct="1">
              <a:lnSpc>
                <a:spcPct val="100000"/>
              </a:lnSpc>
              <a:spcBef>
                <a:spcPts val="0"/>
              </a:spcBef>
              <a:spcAft>
                <a:spcPts val="0"/>
              </a:spcAft>
              <a:buClr>
                <a:schemeClr val="accent1"/>
              </a:buClr>
              <a:buFontTx/>
              <a:buNone/>
              <a:defRPr sz="1000" b="0" i="0" kern="1200">
                <a:solidFill>
                  <a:schemeClr val="tx1"/>
                </a:solidFill>
                <a:latin typeface="+mj-lt"/>
                <a:ea typeface="+mn-ea"/>
                <a:cs typeface="+mn-cs"/>
              </a:defRPr>
            </a:lvl3pPr>
            <a:lvl4pPr marL="0" indent="0" algn="l" defTabSz="567019" rtl="0" eaLnBrk="1" latinLnBrk="0" hangingPunct="1">
              <a:lnSpc>
                <a:spcPct val="100000"/>
              </a:lnSpc>
              <a:spcBef>
                <a:spcPts val="0"/>
              </a:spcBef>
              <a:buFontTx/>
              <a:buNone/>
              <a:defRPr sz="1000" b="0" i="0" kern="1200">
                <a:solidFill>
                  <a:schemeClr val="tx1"/>
                </a:solidFill>
                <a:latin typeface="+mj-lt"/>
                <a:ea typeface="+mn-ea"/>
                <a:cs typeface="+mn-cs"/>
              </a:defRPr>
            </a:lvl4pPr>
            <a:lvl5pPr marL="0" indent="0" algn="l" defTabSz="567019" rtl="0" eaLnBrk="1" latinLnBrk="0" hangingPunct="1">
              <a:lnSpc>
                <a:spcPct val="100000"/>
              </a:lnSpc>
              <a:spcBef>
                <a:spcPts val="0"/>
              </a:spcBef>
              <a:buFontTx/>
              <a:buNone/>
              <a:defRPr sz="1000" b="0" i="0" kern="1200">
                <a:solidFill>
                  <a:schemeClr val="tx1"/>
                </a:solidFill>
                <a:latin typeface="+mj-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a:lstStyle>
          <a:p>
            <a:r>
              <a:rPr lang="fr-FR" dirty="0"/>
              <a:t>4</a:t>
            </a:r>
          </a:p>
        </p:txBody>
      </p:sp>
    </p:spTree>
    <p:extLst>
      <p:ext uri="{BB962C8B-B14F-4D97-AF65-F5344CB8AC3E}">
        <p14:creationId xmlns:p14="http://schemas.microsoft.com/office/powerpoint/2010/main" val="745032518"/>
      </p:ext>
    </p:extLst>
  </p:cSld>
  <p:clrMapOvr>
    <a:masterClrMapping/>
  </p:clrMapOvr>
</p:sld>
</file>

<file path=ppt/theme/theme1.xml><?xml version="1.0" encoding="utf-8"?>
<a:theme xmlns:a="http://schemas.openxmlformats.org/drawingml/2006/main" name="CNOEC">
  <a:themeElements>
    <a:clrScheme name="CNOEC_Couleurs">
      <a:dk1>
        <a:sysClr val="windowText" lastClr="000000"/>
      </a:dk1>
      <a:lt1>
        <a:sysClr val="window" lastClr="FFFFFF"/>
      </a:lt1>
      <a:dk2>
        <a:srgbClr val="838383"/>
      </a:dk2>
      <a:lt2>
        <a:srgbClr val="F1F1F1"/>
      </a:lt2>
      <a:accent1>
        <a:srgbClr val="FF2B44"/>
      </a:accent1>
      <a:accent2>
        <a:srgbClr val="FB919D"/>
      </a:accent2>
      <a:accent3>
        <a:srgbClr val="4D4D4D"/>
      </a:accent3>
      <a:accent4>
        <a:srgbClr val="838383"/>
      </a:accent4>
      <a:accent5>
        <a:srgbClr val="F1F1F1"/>
      </a:accent5>
      <a:accent6>
        <a:srgbClr val="F1F1F1"/>
      </a:accent6>
      <a:hlink>
        <a:srgbClr val="838383"/>
      </a:hlink>
      <a:folHlink>
        <a:srgbClr val="838383"/>
      </a:folHlink>
    </a:clrScheme>
    <a:fontScheme name="CNOEC_Polices">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lIns="36000" tIns="0" rIns="36000" bIns="0" rtlCol="0">
        <a:spAutoFit/>
      </a:bodyPr>
      <a:lstStyle>
        <a:defPPr>
          <a:defRPr sz="1400" dirty="0" err="1" smtClean="0"/>
        </a:defPPr>
      </a:lstStyle>
    </a:txDef>
  </a:objectDefaults>
  <a:extraClrSchemeLst/>
  <a:extLst>
    <a:ext uri="{05A4C25C-085E-4340-85A3-A5531E510DB2}">
      <thm15:themeFamily xmlns:thm15="http://schemas.microsoft.com/office/thememl/2012/main" name="CNOEC Fiche Client Modèle A4 v1.potx" id="{700C33EA-8BF4-48CA-9B29-AB544A4229C4}" vid="{EB515C65-892C-491C-AB23-978F82660A2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E85FB11E5E0D4FAAD90017B4A58622" ma:contentTypeVersion="15" ma:contentTypeDescription="Crée un document." ma:contentTypeScope="" ma:versionID="4e2c2a3ca492a0d82e1a51cea33f43ea">
  <xsd:schema xmlns:xsd="http://www.w3.org/2001/XMLSchema" xmlns:xs="http://www.w3.org/2001/XMLSchema" xmlns:p="http://schemas.microsoft.com/office/2006/metadata/properties" xmlns:ns2="59a21249-c104-476c-9105-edc9dba00550" xmlns:ns3="33ef62e4-51b1-4a1f-9df0-d0fecdf64bfa" targetNamespace="http://schemas.microsoft.com/office/2006/metadata/properties" ma:root="true" ma:fieldsID="185d24b267b3d5282ec0f55ca488242a" ns2:_="" ns3:_="">
    <xsd:import namespace="59a21249-c104-476c-9105-edc9dba00550"/>
    <xsd:import namespace="33ef62e4-51b1-4a1f-9df0-d0fecdf64bfa"/>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a21249-c104-476c-9105-edc9dba00550"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Balises d’images" ma:readOnly="false" ma:fieldId="{5cf76f15-5ced-4ddc-b409-7134ff3c332f}" ma:taxonomyMulti="true" ma:sspId="61ae2800-dfb3-4071-8393-313b9c85a425"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3ef62e4-51b1-4a1f-9df0-d0fecdf64bfa"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41f13cb5-3246-4b51-9579-ca77cc96e386}" ma:internalName="TaxCatchAll" ma:showField="CatchAllData" ma:web="33ef62e4-51b1-4a1f-9df0-d0fecdf64bfa">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3ef62e4-51b1-4a1f-9df0-d0fecdf64bfa" xsi:nil="true"/>
    <lcf76f155ced4ddcb4097134ff3c332f xmlns="59a21249-c104-476c-9105-edc9dba00550">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494479-8CD4-4B35-8707-2DF2809A7D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a21249-c104-476c-9105-edc9dba00550"/>
    <ds:schemaRef ds:uri="33ef62e4-51b1-4a1f-9df0-d0fecdf64b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A633BE5-45DF-4253-BBDD-27556863F810}">
  <ds:schemaRefs>
    <ds:schemaRef ds:uri="http://purl.org/dc/dcmitype/"/>
    <ds:schemaRef ds:uri="http://purl.org/dc/terms/"/>
    <ds:schemaRef ds:uri="59a21249-c104-476c-9105-edc9dba00550"/>
    <ds:schemaRef ds:uri="http://schemas.microsoft.com/office/2006/documentManagement/types"/>
    <ds:schemaRef ds:uri="http://schemas.microsoft.com/office/infopath/2007/PartnerControls"/>
    <ds:schemaRef ds:uri="http://schemas.microsoft.com/office/2006/metadata/properties"/>
    <ds:schemaRef ds:uri="http://schemas.openxmlformats.org/package/2006/metadata/core-properties"/>
    <ds:schemaRef ds:uri="33ef62e4-51b1-4a1f-9df0-d0fecdf64bfa"/>
    <ds:schemaRef ds:uri="http://www.w3.org/XML/1998/namespace"/>
    <ds:schemaRef ds:uri="http://purl.org/dc/elements/1.1/"/>
  </ds:schemaRefs>
</ds:datastoreItem>
</file>

<file path=customXml/itemProps3.xml><?xml version="1.0" encoding="utf-8"?>
<ds:datastoreItem xmlns:ds="http://schemas.openxmlformats.org/officeDocument/2006/customXml" ds:itemID="{02F9AE55-8E59-4265-A7DC-E303294B90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CNOEC</Template>
  <TotalTime>235</TotalTime>
  <Words>533</Words>
  <Application>Microsoft Office PowerPoint</Application>
  <PresentationFormat>Personnalisé</PresentationFormat>
  <Paragraphs>36</Paragraphs>
  <Slides>2</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Symbol</vt:lpstr>
      <vt:lpstr>CNOEC</vt:lpstr>
      <vt:lpstr>NOUS VOUS ACCOMPAGNONS</vt:lpstr>
      <vt:lpstr>Nous vous accompagnons dans l’évaluation de votre bilan Carbone®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BÉNÉFICIEZ D’UN ACCOMPAGNEMENT</dc:title>
  <dc:creator>GUILLOUX Livia</dc:creator>
  <cp:lastModifiedBy>Constance CAMILLERI</cp:lastModifiedBy>
  <cp:revision>11</cp:revision>
  <cp:lastPrinted>2024-12-06T15:37:58Z</cp:lastPrinted>
  <dcterms:created xsi:type="dcterms:W3CDTF">2022-07-22T09:26:19Z</dcterms:created>
  <dcterms:modified xsi:type="dcterms:W3CDTF">2024-12-06T15:40:36Z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0x010100AFE85FB11E5E0D4FAAD90017B4A58622</vt:lpwstr>
  </property>
</Properties>
</file>