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7" r:id="rId6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EDF57F-21D5-FF8B-A6D1-5CB338C26E1A}" name="Henri MEICHE" initials="HM" userId="S::hmeiche@experts-comptables.org::8fa5b8d3-9b44-457f-b3ca-4418c386f9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52F6F-6969-4F0A-9286-5E1D4C23A7CC}" v="25" dt="2024-12-03T15:52:23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688" y="-156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tance CAMILLERI" userId="d99ddd4d-2cb5-4756-b546-5734ed649ebd" providerId="ADAL" clId="{CE6F09B5-3C0A-40FC-A520-5FD646BDADDF}"/>
    <pc:docChg chg="modSld">
      <pc:chgData name="Constance CAMILLERI" userId="d99ddd4d-2cb5-4756-b546-5734ed649ebd" providerId="ADAL" clId="{CE6F09B5-3C0A-40FC-A520-5FD646BDADDF}" dt="2024-12-03T10:46:12.095" v="47" actId="20577"/>
      <pc:docMkLst>
        <pc:docMk/>
      </pc:docMkLst>
      <pc:sldChg chg="modSp mod">
        <pc:chgData name="Constance CAMILLERI" userId="d99ddd4d-2cb5-4756-b546-5734ed649ebd" providerId="ADAL" clId="{CE6F09B5-3C0A-40FC-A520-5FD646BDADDF}" dt="2024-12-03T10:46:12.095" v="47" actId="20577"/>
        <pc:sldMkLst>
          <pc:docMk/>
          <pc:sldMk cId="3030640663" sldId="258"/>
        </pc:sldMkLst>
        <pc:spChg chg="mod">
          <ac:chgData name="Constance CAMILLERI" userId="d99ddd4d-2cb5-4756-b546-5734ed649ebd" providerId="ADAL" clId="{CE6F09B5-3C0A-40FC-A520-5FD646BDADDF}" dt="2024-12-03T10:45:56.305" v="21" actId="20577"/>
          <ac:spMkLst>
            <pc:docMk/>
            <pc:sldMk cId="3030640663" sldId="258"/>
            <ac:spMk id="3" creationId="{2BFEA55A-CABA-6397-A70C-D6F43E23FB0C}"/>
          </ac:spMkLst>
        </pc:spChg>
        <pc:spChg chg="mod">
          <ac:chgData name="Constance CAMILLERI" userId="d99ddd4d-2cb5-4756-b546-5734ed649ebd" providerId="ADAL" clId="{CE6F09B5-3C0A-40FC-A520-5FD646BDADDF}" dt="2024-12-03T10:46:12.095" v="47" actId="20577"/>
          <ac:spMkLst>
            <pc:docMk/>
            <pc:sldMk cId="3030640663" sldId="258"/>
            <ac:spMk id="5" creationId="{58885DFA-F19E-1946-E446-0ED04CD83601}"/>
          </ac:spMkLst>
        </pc:spChg>
      </pc:sldChg>
    </pc:docChg>
  </pc:docChgLst>
  <pc:docChgLst>
    <pc:chgData name="Constance CAMILLERI" userId="d99ddd4d-2cb5-4756-b546-5734ed649ebd" providerId="ADAL" clId="{8F552F6F-6969-4F0A-9286-5E1D4C23A7CC}"/>
    <pc:docChg chg="undo custSel modSld">
      <pc:chgData name="Constance CAMILLERI" userId="d99ddd4d-2cb5-4756-b546-5734ed649ebd" providerId="ADAL" clId="{8F552F6F-6969-4F0A-9286-5E1D4C23A7CC}" dt="2024-12-06T15:43:07.533" v="236"/>
      <pc:docMkLst>
        <pc:docMk/>
      </pc:docMkLst>
      <pc:sldChg chg="modSp mod">
        <pc:chgData name="Constance CAMILLERI" userId="d99ddd4d-2cb5-4756-b546-5734ed649ebd" providerId="ADAL" clId="{8F552F6F-6969-4F0A-9286-5E1D4C23A7CC}" dt="2024-12-06T13:30:56.371" v="109" actId="20577"/>
        <pc:sldMkLst>
          <pc:docMk/>
          <pc:sldMk cId="745032518" sldId="257"/>
        </pc:sldMkLst>
        <pc:spChg chg="mod">
          <ac:chgData name="Constance CAMILLERI" userId="d99ddd4d-2cb5-4756-b546-5734ed649ebd" providerId="ADAL" clId="{8F552F6F-6969-4F0A-9286-5E1D4C23A7CC}" dt="2024-12-06T13:30:46.228" v="107" actId="1076"/>
          <ac:spMkLst>
            <pc:docMk/>
            <pc:sldMk cId="745032518" sldId="257"/>
            <ac:spMk id="2" creationId="{93357473-44BD-7B53-CC21-7000867C6E2D}"/>
          </ac:spMkLst>
        </pc:spChg>
        <pc:spChg chg="mod">
          <ac:chgData name="Constance CAMILLERI" userId="d99ddd4d-2cb5-4756-b546-5734ed649ebd" providerId="ADAL" clId="{8F552F6F-6969-4F0A-9286-5E1D4C23A7CC}" dt="2024-12-06T13:30:56.371" v="109" actId="20577"/>
          <ac:spMkLst>
            <pc:docMk/>
            <pc:sldMk cId="745032518" sldId="257"/>
            <ac:spMk id="36" creationId="{FF3B5B49-2039-B9D6-C067-682667F8CC24}"/>
          </ac:spMkLst>
        </pc:spChg>
      </pc:sldChg>
      <pc:sldChg chg="addSp modSp mod">
        <pc:chgData name="Constance CAMILLERI" userId="d99ddd4d-2cb5-4756-b546-5734ed649ebd" providerId="ADAL" clId="{8F552F6F-6969-4F0A-9286-5E1D4C23A7CC}" dt="2024-12-06T15:43:07.533" v="236"/>
        <pc:sldMkLst>
          <pc:docMk/>
          <pc:sldMk cId="3030640663" sldId="258"/>
        </pc:sldMkLst>
        <pc:spChg chg="add mod">
          <ac:chgData name="Constance CAMILLERI" userId="d99ddd4d-2cb5-4756-b546-5734ed649ebd" providerId="ADAL" clId="{8F552F6F-6969-4F0A-9286-5E1D4C23A7CC}" dt="2024-12-03T15:52:09.295" v="0"/>
          <ac:spMkLst>
            <pc:docMk/>
            <pc:sldMk cId="3030640663" sldId="258"/>
            <ac:spMk id="2" creationId="{8C11F11D-CF40-FEC2-730F-497FA2286F0A}"/>
          </ac:spMkLst>
        </pc:spChg>
        <pc:spChg chg="mod">
          <ac:chgData name="Constance CAMILLERI" userId="d99ddd4d-2cb5-4756-b546-5734ed649ebd" providerId="ADAL" clId="{8F552F6F-6969-4F0A-9286-5E1D4C23A7CC}" dt="2024-12-06T13:26:23.187" v="26" actId="1076"/>
          <ac:spMkLst>
            <pc:docMk/>
            <pc:sldMk cId="3030640663" sldId="258"/>
            <ac:spMk id="3" creationId="{2BFEA55A-CABA-6397-A70C-D6F43E23FB0C}"/>
          </ac:spMkLst>
        </pc:spChg>
        <pc:spChg chg="mod">
          <ac:chgData name="Constance CAMILLERI" userId="d99ddd4d-2cb5-4756-b546-5734ed649ebd" providerId="ADAL" clId="{8F552F6F-6969-4F0A-9286-5E1D4C23A7CC}" dt="2024-12-06T13:31:17.179" v="136" actId="14100"/>
          <ac:spMkLst>
            <pc:docMk/>
            <pc:sldMk cId="3030640663" sldId="258"/>
            <ac:spMk id="5" creationId="{58885DFA-F19E-1946-E446-0ED04CD83601}"/>
          </ac:spMkLst>
        </pc:spChg>
        <pc:spChg chg="mod">
          <ac:chgData name="Constance CAMILLERI" userId="d99ddd4d-2cb5-4756-b546-5734ed649ebd" providerId="ADAL" clId="{8F552F6F-6969-4F0A-9286-5E1D4C23A7CC}" dt="2024-12-06T15:43:07.533" v="236"/>
          <ac:spMkLst>
            <pc:docMk/>
            <pc:sldMk cId="3030640663" sldId="258"/>
            <ac:spMk id="6" creationId="{9CF3E28B-87D3-324B-AAD0-7D7B92BEFB97}"/>
          </ac:spMkLst>
        </pc:spChg>
        <pc:spChg chg="mod">
          <ac:chgData name="Constance CAMILLERI" userId="d99ddd4d-2cb5-4756-b546-5734ed649ebd" providerId="ADAL" clId="{8F552F6F-6969-4F0A-9286-5E1D4C23A7CC}" dt="2024-12-03T15:52:23.394" v="24" actId="6549"/>
          <ac:spMkLst>
            <pc:docMk/>
            <pc:sldMk cId="3030640663" sldId="258"/>
            <ac:spMk id="8" creationId="{F977014B-8F47-13C5-2E89-CCC2E55DC4D7}"/>
          </ac:spMkLst>
        </pc:spChg>
        <pc:spChg chg="mod">
          <ac:chgData name="Constance CAMILLERI" userId="d99ddd4d-2cb5-4756-b546-5734ed649ebd" providerId="ADAL" clId="{8F552F6F-6969-4F0A-9286-5E1D4C23A7CC}" dt="2024-12-03T15:52:14.413" v="1"/>
          <ac:spMkLst>
            <pc:docMk/>
            <pc:sldMk cId="3030640663" sldId="258"/>
            <ac:spMk id="11" creationId="{026DD025-1064-ECD8-2FB2-253BF56F4600}"/>
          </ac:spMkLst>
        </pc:spChg>
        <pc:grpChg chg="add mod">
          <ac:chgData name="Constance CAMILLERI" userId="d99ddd4d-2cb5-4756-b546-5734ed649ebd" providerId="ADAL" clId="{8F552F6F-6969-4F0A-9286-5E1D4C23A7CC}" dt="2024-12-03T15:52:14.413" v="1"/>
          <ac:grpSpMkLst>
            <pc:docMk/>
            <pc:sldMk cId="3030640663" sldId="258"/>
            <ac:grpSpMk id="7" creationId="{FE4A957D-5821-8260-6AB6-E4CCFC89E397}"/>
          </ac:grpSpMkLst>
        </pc:grpChg>
      </pc:sldChg>
    </pc:docChg>
  </pc:docChgLst>
  <pc:docChgLst>
    <pc:chgData name="Henri MEICHE" userId="8fa5b8d3-9b44-457f-b3ca-4418c386f9b9" providerId="ADAL" clId="{12DBAD1E-F8FF-4C45-A4B8-F62BD212D0D4}"/>
    <pc:docChg chg="undo custSel modSld">
      <pc:chgData name="Henri MEICHE" userId="8fa5b8d3-9b44-457f-b3ca-4418c386f9b9" providerId="ADAL" clId="{12DBAD1E-F8FF-4C45-A4B8-F62BD212D0D4}" dt="2022-11-10T15:51:33.424" v="37"/>
      <pc:docMkLst>
        <pc:docMk/>
      </pc:docMkLst>
      <pc:sldChg chg="modSp mod addCm delCm modCm">
        <pc:chgData name="Henri MEICHE" userId="8fa5b8d3-9b44-457f-b3ca-4418c386f9b9" providerId="ADAL" clId="{12DBAD1E-F8FF-4C45-A4B8-F62BD212D0D4}" dt="2022-11-10T15:51:33.424" v="37"/>
        <pc:sldMkLst>
          <pc:docMk/>
          <pc:sldMk cId="745032518" sldId="257"/>
        </pc:sldMkLst>
        <pc:spChg chg="mod">
          <ac:chgData name="Henri MEICHE" userId="8fa5b8d3-9b44-457f-b3ca-4418c386f9b9" providerId="ADAL" clId="{12DBAD1E-F8FF-4C45-A4B8-F62BD212D0D4}" dt="2022-11-10T15:51:10.369" v="35" actId="207"/>
          <ac:spMkLst>
            <pc:docMk/>
            <pc:sldMk cId="745032518" sldId="257"/>
            <ac:spMk id="33" creationId="{9FA82E37-5905-94B9-F86F-24D8DAF37A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52DD5-4CE0-4F48-80C3-42C6935F7520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AD3C3-F78F-B340-AA3D-5E345578C0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1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AD3C3-F78F-B340-AA3D-5E345578C0F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71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erts-comptables.fr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9AE73441-598C-995E-1B5E-C2D2AC1C72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559675" cy="3328988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1200" b="0"/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469" y="4627567"/>
            <a:ext cx="6480000" cy="646331"/>
          </a:xfrm>
        </p:spPr>
        <p:txBody>
          <a:bodyPr anchor="b"/>
          <a:lstStyle>
            <a:lvl1pPr>
              <a:lnSpc>
                <a:spcPct val="100000"/>
              </a:lnSpc>
              <a:defRPr sz="4200" b="0" cap="all" baseline="0">
                <a:latin typeface="+mn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2" name="Espace réservé du texte 14">
            <a:extLst>
              <a:ext uri="{FF2B5EF4-FFF2-40B4-BE49-F238E27FC236}">
                <a16:creationId xmlns:a16="http://schemas.microsoft.com/office/drawing/2014/main" id="{4CAC269F-02D4-2EFE-C55A-EABA5DE2AD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94369" y="6947798"/>
            <a:ext cx="2880000" cy="523220"/>
          </a:xfrm>
        </p:spPr>
        <p:txBody>
          <a:bodyPr anchor="b">
            <a:sp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EC478EE-AC82-D84B-E982-753C3FD2E3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469" y="5273898"/>
            <a:ext cx="6480000" cy="646331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spcAft>
                <a:spcPts val="0"/>
              </a:spcAft>
              <a:buFontTx/>
              <a:buNone/>
              <a:defRPr sz="4200" b="1" cap="all" baseline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2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SUITE DU TITRE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4294D6D0-541E-82B6-A11C-29E9BFDAC1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4369" y="7585454"/>
            <a:ext cx="2880000" cy="369332"/>
          </a:xfrm>
          <a:solidFill>
            <a:schemeClr val="accent1"/>
          </a:solidFill>
          <a:effectLst>
            <a:outerShdw dist="12700" dir="10800000" algn="tl" rotWithShape="0">
              <a:schemeClr val="bg1"/>
            </a:outerShdw>
          </a:effectLst>
        </p:spPr>
        <p:txBody>
          <a:bodyPr lIns="108000"/>
          <a:lstStyle>
            <a:lvl1pPr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2pPr>
            <a:lvl3pPr marL="0" indent="0">
              <a:buFontTx/>
              <a:buNone/>
              <a:defRPr sz="1200" b="0" i="0">
                <a:solidFill>
                  <a:schemeClr val="bg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4pPr>
            <a:lvl5pPr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Espace réservé pour une image  6">
            <a:extLst>
              <a:ext uri="{FF2B5EF4-FFF2-40B4-BE49-F238E27FC236}">
                <a16:creationId xmlns:a16="http://schemas.microsoft.com/office/drawing/2014/main" id="{C8400F00-A2DD-72F2-2A67-4C0881ACD67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464193" y="9702390"/>
            <a:ext cx="2520000" cy="612000"/>
          </a:xfrm>
          <a:noFill/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fr-FR"/>
              <a:t>Insérez votre logo ici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14A378B-C482-00B4-9CDF-7AFD087605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 t="32060" b="32060"/>
          <a:stretch/>
        </p:blipFill>
        <p:spPr>
          <a:xfrm>
            <a:off x="957793" y="9691318"/>
            <a:ext cx="3024000" cy="767156"/>
          </a:xfrm>
          <a:prstGeom prst="rect">
            <a:avLst/>
          </a:prstGeom>
        </p:spPr>
      </p:pic>
      <p:sp>
        <p:nvSpPr>
          <p:cNvPr id="21" name="Rectangle : coins arrondis 20">
            <a:hlinkClick r:id="rId3"/>
            <a:extLst>
              <a:ext uri="{FF2B5EF4-FFF2-40B4-BE49-F238E27FC236}">
                <a16:creationId xmlns:a16="http://schemas.microsoft.com/office/drawing/2014/main" id="{9B400D72-6934-30A9-1BA7-3AFF3BB71885}"/>
              </a:ext>
            </a:extLst>
          </p:cNvPr>
          <p:cNvSpPr/>
          <p:nvPr userDrawn="1"/>
        </p:nvSpPr>
        <p:spPr>
          <a:xfrm>
            <a:off x="994369" y="8763672"/>
            <a:ext cx="1980000" cy="2813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76200" dist="101600" dir="2700000" algn="tl" rotWithShape="0">
              <a:schemeClr val="tx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300" b="1">
                <a:solidFill>
                  <a:schemeClr val="tx2"/>
                </a:solidFill>
                <a:latin typeface="+mj-lt"/>
              </a:rPr>
              <a:t>experts-comptables.fr</a:t>
            </a:r>
          </a:p>
        </p:txBody>
      </p:sp>
    </p:spTree>
    <p:extLst>
      <p:ext uri="{BB962C8B-B14F-4D97-AF65-F5344CB8AC3E}">
        <p14:creationId xmlns:p14="http://schemas.microsoft.com/office/powerpoint/2010/main" val="37334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B5DBE34-BF33-985F-E7D2-7CAC8840D4A6}"/>
              </a:ext>
            </a:extLst>
          </p:cNvPr>
          <p:cNvSpPr/>
          <p:nvPr userDrawn="1"/>
        </p:nvSpPr>
        <p:spPr>
          <a:xfrm>
            <a:off x="0" y="3212723"/>
            <a:ext cx="7559675" cy="288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DB058738-1E97-8279-9C54-97FEA01C64D7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384622" y="6282010"/>
            <a:ext cx="306000" cy="306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63500" dir="2700000" algn="tl" rotWithShape="0">
              <a:schemeClr val="accent1">
                <a:alpha val="30000"/>
              </a:schemeClr>
            </a:outerShdw>
          </a:effectLst>
        </p:spPr>
        <p:txBody>
          <a:bodyPr wrap="none" lIns="0" rIns="0" anchor="ctr">
            <a:noAutofit/>
          </a:bodyPr>
          <a:lstStyle>
            <a:lvl1pPr algn="ctr">
              <a:buFontTx/>
              <a:buNone/>
              <a:defRPr sz="1800" b="1" i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0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38D4D9D2-6C25-BCE3-AD96-5C1BD5D9DC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3837" y="5787254"/>
            <a:ext cx="6552000" cy="458752"/>
          </a:xfrm>
          <a:prstGeom prst="roundRect">
            <a:avLst>
              <a:gd name="adj" fmla="val 20653"/>
            </a:avLst>
          </a:prstGeom>
          <a:solidFill>
            <a:schemeClr val="bg1"/>
          </a:solidFill>
          <a:ln>
            <a:noFill/>
          </a:ln>
        </p:spPr>
        <p:txBody>
          <a:bodyPr anchor="ctr">
            <a:noAutofit/>
          </a:bodyPr>
          <a:lstStyle>
            <a:lvl1pPr algn="ctr">
              <a:buFontTx/>
              <a:buNone/>
              <a:defRPr sz="1600" b="1" i="0" cap="all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SOUS-TITRE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FDE2DC0-BBF0-2DCA-9378-B3359F6868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2717" y="6315553"/>
            <a:ext cx="6083300" cy="3286655"/>
          </a:xfrm>
        </p:spPr>
        <p:txBody>
          <a:bodyPr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2E69FCC-1B8F-2CE9-A543-91B67F048059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384622" y="7070486"/>
            <a:ext cx="306000" cy="306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63500" dir="2700000" algn="tl" rotWithShape="0">
              <a:schemeClr val="accent1">
                <a:alpha val="30000"/>
              </a:schemeClr>
            </a:outerShdw>
          </a:effectLst>
        </p:spPr>
        <p:txBody>
          <a:bodyPr wrap="none" lIns="0" rIns="0" anchor="ctr">
            <a:noAutofit/>
          </a:bodyPr>
          <a:lstStyle>
            <a:lvl1pPr algn="ctr">
              <a:buFontTx/>
              <a:buNone/>
              <a:defRPr sz="1800" b="1" i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0</a:t>
            </a:r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0F8C3FDE-6D42-D305-7087-0C0CE3FE9E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0620" y="3545706"/>
            <a:ext cx="2880000" cy="723275"/>
          </a:xfrm>
        </p:spPr>
        <p:txBody>
          <a:bodyPr>
            <a:spAutoFit/>
          </a:bodyPr>
          <a:lstStyle>
            <a:lvl1pPr marL="252000" indent="-252000">
              <a:spcBef>
                <a:spcPts val="0"/>
              </a:spcBef>
              <a:spcAft>
                <a:spcPts val="0"/>
              </a:spcAft>
              <a:buFontTx/>
              <a:buBlip>
                <a:blip r:embed="rId2"/>
              </a:buBlip>
              <a:defRPr sz="1600" b="1" i="1">
                <a:solidFill>
                  <a:schemeClr val="accent1"/>
                </a:solidFill>
                <a:latin typeface="+mj-lt"/>
              </a:defRPr>
            </a:lvl1pPr>
            <a:lvl2pPr marL="360000" indent="-108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Symbol" panose="05050102010706020507" pitchFamily="18" charset="2"/>
              <a:buChar char="·"/>
              <a:defRPr sz="1000" b="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du texte 8">
            <a:extLst>
              <a:ext uri="{FF2B5EF4-FFF2-40B4-BE49-F238E27FC236}">
                <a16:creationId xmlns:a16="http://schemas.microsoft.com/office/drawing/2014/main" id="{9CC05A08-DAD9-30E4-232A-D9E8505945F9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384622" y="7858962"/>
            <a:ext cx="306000" cy="306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63500" dir="2700000" algn="tl" rotWithShape="0">
              <a:schemeClr val="accent1">
                <a:alpha val="30000"/>
              </a:schemeClr>
            </a:outerShdw>
          </a:effectLst>
        </p:spPr>
        <p:txBody>
          <a:bodyPr wrap="none" lIns="0" rIns="0" anchor="ctr">
            <a:noAutofit/>
          </a:bodyPr>
          <a:lstStyle>
            <a:lvl1pPr algn="ctr">
              <a:buFontTx/>
              <a:buNone/>
              <a:defRPr sz="1800" b="1" i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0</a:t>
            </a:r>
          </a:p>
        </p:txBody>
      </p:sp>
      <p:sp>
        <p:nvSpPr>
          <p:cNvPr id="20" name="Espace réservé du texte 8">
            <a:extLst>
              <a:ext uri="{FF2B5EF4-FFF2-40B4-BE49-F238E27FC236}">
                <a16:creationId xmlns:a16="http://schemas.microsoft.com/office/drawing/2014/main" id="{50F18F0B-37D9-2AB6-1A79-E92237519AFA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84622" y="8647437"/>
            <a:ext cx="306000" cy="306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63500" dir="2700000" algn="tl" rotWithShape="0">
              <a:schemeClr val="accent1">
                <a:alpha val="30000"/>
              </a:schemeClr>
            </a:outerShdw>
          </a:effectLst>
        </p:spPr>
        <p:txBody>
          <a:bodyPr wrap="none" lIns="0" rIns="0" anchor="ctr">
            <a:noAutofit/>
          </a:bodyPr>
          <a:lstStyle>
            <a:lvl1pPr algn="ctr">
              <a:buFontTx/>
              <a:buNone/>
              <a:defRPr sz="1800" b="1" i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0</a:t>
            </a:r>
          </a:p>
        </p:txBody>
      </p:sp>
      <p:sp>
        <p:nvSpPr>
          <p:cNvPr id="21" name="Espace réservé du texte 8">
            <a:extLst>
              <a:ext uri="{FF2B5EF4-FFF2-40B4-BE49-F238E27FC236}">
                <a16:creationId xmlns:a16="http://schemas.microsoft.com/office/drawing/2014/main" id="{10D05A89-EF33-2D3D-FE47-FA6CF8C0DD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00" y="1989256"/>
            <a:ext cx="5760000" cy="215444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spcAft>
                <a:spcPts val="0"/>
              </a:spcAft>
              <a:buFontTx/>
              <a:buNone/>
              <a:defRPr sz="1400" b="1" cap="all" baseline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2pPr>
            <a:lvl3pPr marL="0" indent="0">
              <a:buFontTx/>
              <a:buNone/>
              <a:defRPr sz="1200" b="0" i="0">
                <a:solidFill>
                  <a:schemeClr val="bg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4pPr>
            <a:lvl5pPr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DE9ADF79-2368-E38B-5C65-859DF87E3C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014367" y="3549636"/>
            <a:ext cx="2880000" cy="723275"/>
          </a:xfrm>
        </p:spPr>
        <p:txBody>
          <a:bodyPr>
            <a:spAutoFit/>
          </a:bodyPr>
          <a:lstStyle>
            <a:lvl1pPr marL="252000" indent="-252000">
              <a:spcBef>
                <a:spcPts val="0"/>
              </a:spcBef>
              <a:spcAft>
                <a:spcPts val="0"/>
              </a:spcAft>
              <a:buFontTx/>
              <a:buBlip>
                <a:blip r:embed="rId2"/>
              </a:buBlip>
              <a:defRPr sz="1600" b="1" i="1">
                <a:solidFill>
                  <a:schemeClr val="accent1"/>
                </a:solidFill>
                <a:latin typeface="+mj-lt"/>
              </a:defRPr>
            </a:lvl1pPr>
            <a:lvl2pPr marL="360000" indent="-108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Symbol" panose="05050102010706020507" pitchFamily="18" charset="2"/>
              <a:buChar char="·"/>
              <a:defRPr sz="1000" b="0">
                <a:solidFill>
                  <a:schemeClr val="tx1"/>
                </a:solidFill>
                <a:latin typeface="+mj-lt"/>
              </a:defRPr>
            </a:lvl2pPr>
            <a:lvl3pPr marL="0" indent="0">
              <a:buFontTx/>
              <a:buNone/>
              <a:defRPr sz="1000" b="0" i="0">
                <a:solidFill>
                  <a:schemeClr val="tx1"/>
                </a:solidFill>
                <a:latin typeface="+mj-lt"/>
              </a:defRPr>
            </a:lvl3pPr>
            <a:lvl4pPr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4pPr>
            <a:lvl5pPr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19954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9FFA6378-6434-8612-B06B-6DABB1A84B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9342350"/>
            <a:ext cx="7559676" cy="13494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5EC4B44-F70B-54B0-B720-D5901B8417EC}"/>
              </a:ext>
            </a:extLst>
          </p:cNvPr>
          <p:cNvSpPr/>
          <p:nvPr userDrawn="1"/>
        </p:nvSpPr>
        <p:spPr>
          <a:xfrm>
            <a:off x="0" y="0"/>
            <a:ext cx="7559675" cy="324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941" y="510220"/>
            <a:ext cx="5760000" cy="443198"/>
          </a:xfrm>
          <a:prstGeom prst="rect">
            <a:avLst/>
          </a:prstGeom>
        </p:spPr>
        <p:txBody>
          <a:bodyPr vert="horz" wrap="square" lIns="36000" tIns="0" rIns="36000" bIns="0" rtlCol="0" anchor="t">
            <a:sp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975" y="6325524"/>
            <a:ext cx="6084000" cy="3258295"/>
          </a:xfrm>
          <a:prstGeom prst="rect">
            <a:avLst/>
          </a:prstGeom>
        </p:spPr>
        <p:txBody>
          <a:bodyPr vert="horz" wrap="square" lIns="36000" tIns="0" rIns="36000" bIns="0" rtlCol="0">
            <a:no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A69E2D3B-4C3E-1E1A-5585-3CB0F029B046}"/>
              </a:ext>
            </a:extLst>
          </p:cNvPr>
          <p:cNvSpPr>
            <a:spLocks/>
          </p:cNvSpPr>
          <p:nvPr userDrawn="1"/>
        </p:nvSpPr>
        <p:spPr bwMode="auto">
          <a:xfrm>
            <a:off x="6452851" y="341350"/>
            <a:ext cx="754062" cy="763587"/>
          </a:xfrm>
          <a:custGeom>
            <a:avLst/>
            <a:gdLst>
              <a:gd name="T0" fmla="+- 0 10177 10177"/>
              <a:gd name="T1" fmla="*/ T0 w 1189"/>
              <a:gd name="T2" fmla="+- 0 529 529"/>
              <a:gd name="T3" fmla="*/ 529 h 1204"/>
              <a:gd name="T4" fmla="+- 0 10177 10177"/>
              <a:gd name="T5" fmla="*/ T4 w 1189"/>
              <a:gd name="T6" fmla="+- 0 938 529"/>
              <a:gd name="T7" fmla="*/ 938 h 1204"/>
              <a:gd name="T8" fmla="+- 0 10968 10177"/>
              <a:gd name="T9" fmla="*/ T8 w 1189"/>
              <a:gd name="T10" fmla="+- 0 938 529"/>
              <a:gd name="T11" fmla="*/ 938 h 1204"/>
              <a:gd name="T12" fmla="+- 0 10968 10177"/>
              <a:gd name="T13" fmla="*/ T12 w 1189"/>
              <a:gd name="T14" fmla="+- 0 1733 529"/>
              <a:gd name="T15" fmla="*/ 1733 h 1204"/>
              <a:gd name="T16" fmla="+- 0 11366 10177"/>
              <a:gd name="T17" fmla="*/ T16 w 1189"/>
              <a:gd name="T18" fmla="+- 0 1733 529"/>
              <a:gd name="T19" fmla="*/ 1733 h 1204"/>
              <a:gd name="T20" fmla="+- 0 11366 10177"/>
              <a:gd name="T21" fmla="*/ T20 w 1189"/>
              <a:gd name="T22" fmla="+- 0 705 529"/>
              <a:gd name="T23" fmla="*/ 705 h 1204"/>
              <a:gd name="T24" fmla="+- 0 11353 10177"/>
              <a:gd name="T25" fmla="*/ T24 w 1189"/>
              <a:gd name="T26" fmla="+- 0 638 529"/>
              <a:gd name="T27" fmla="*/ 638 h 1204"/>
              <a:gd name="T28" fmla="+- 0 11318 10177"/>
              <a:gd name="T29" fmla="*/ T28 w 1189"/>
              <a:gd name="T30" fmla="+- 0 582 529"/>
              <a:gd name="T31" fmla="*/ 582 h 1204"/>
              <a:gd name="T32" fmla="+- 0 11266 10177"/>
              <a:gd name="T33" fmla="*/ T32 w 1189"/>
              <a:gd name="T34" fmla="+- 0 544 529"/>
              <a:gd name="T35" fmla="*/ 544 h 1204"/>
              <a:gd name="T36" fmla="+- 0 11201 10177"/>
              <a:gd name="T37" fmla="*/ T36 w 1189"/>
              <a:gd name="T38" fmla="+- 0 529 529"/>
              <a:gd name="T39" fmla="*/ 529 h 1204"/>
              <a:gd name="T40" fmla="+- 0 10177 10177"/>
              <a:gd name="T41" fmla="*/ T40 w 1189"/>
              <a:gd name="T42" fmla="+- 0 529 529"/>
              <a:gd name="T43" fmla="*/ 529 h 120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</a:cxnLst>
            <a:rect l="0" t="0" r="r" b="b"/>
            <a:pathLst>
              <a:path w="1189" h="1204">
                <a:moveTo>
                  <a:pt x="0" y="0"/>
                </a:moveTo>
                <a:lnTo>
                  <a:pt x="0" y="409"/>
                </a:lnTo>
                <a:lnTo>
                  <a:pt x="791" y="409"/>
                </a:lnTo>
                <a:lnTo>
                  <a:pt x="791" y="1204"/>
                </a:lnTo>
                <a:lnTo>
                  <a:pt x="1189" y="1204"/>
                </a:lnTo>
                <a:lnTo>
                  <a:pt x="1189" y="176"/>
                </a:lnTo>
                <a:lnTo>
                  <a:pt x="1176" y="109"/>
                </a:lnTo>
                <a:lnTo>
                  <a:pt x="1141" y="53"/>
                </a:lnTo>
                <a:lnTo>
                  <a:pt x="1089" y="15"/>
                </a:lnTo>
                <a:lnTo>
                  <a:pt x="1024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8FA54BE1-AA2F-5B23-0818-673EEF0D96FD}"/>
              </a:ext>
            </a:extLst>
          </p:cNvPr>
          <p:cNvSpPr/>
          <p:nvPr userDrawn="1"/>
        </p:nvSpPr>
        <p:spPr>
          <a:xfrm>
            <a:off x="5400017" y="10079813"/>
            <a:ext cx="1656000" cy="612000"/>
          </a:xfrm>
          <a:prstGeom prst="round2Same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ED1CF85-0A76-8438-E65A-64266A09F1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t="35199" r="3887" b="36243"/>
          <a:stretch/>
        </p:blipFill>
        <p:spPr>
          <a:xfrm>
            <a:off x="5544033" y="10242450"/>
            <a:ext cx="136815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6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</p:sldLayoutIdLst>
  <p:txStyles>
    <p:titleStyle>
      <a:lvl1pPr marL="0" algn="l" defTabSz="567019" rtl="0" eaLnBrk="1" latinLnBrk="0" hangingPunct="1">
        <a:lnSpc>
          <a:spcPct val="90000"/>
        </a:lnSpc>
        <a:spcBef>
          <a:spcPts val="0"/>
        </a:spcBef>
        <a:buFontTx/>
        <a:buNone/>
        <a:defRPr sz="3200" b="1" kern="1200" cap="none" spc="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567019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Tx/>
        <a:buNone/>
        <a:defRPr sz="12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567019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Tx/>
        <a:buNone/>
        <a:defRPr sz="900" kern="1200">
          <a:solidFill>
            <a:schemeClr val="accent3"/>
          </a:solidFill>
          <a:latin typeface="+mj-lt"/>
          <a:ea typeface="+mn-ea"/>
          <a:cs typeface="+mn-cs"/>
        </a:defRPr>
      </a:lvl2pPr>
      <a:lvl3pPr marL="0" indent="0" algn="l" defTabSz="567019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Tx/>
        <a:buNone/>
        <a:defRPr sz="1000" i="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567019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567019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8" userDrawn="1">
          <p15:clr>
            <a:srgbClr val="F26B43"/>
          </p15:clr>
        </p15:guide>
        <p15:guide id="2" orient="horz" pos="6055" userDrawn="1">
          <p15:clr>
            <a:srgbClr val="F26B43"/>
          </p15:clr>
        </p15:guide>
        <p15:guide id="3" pos="4434" userDrawn="1">
          <p15:clr>
            <a:srgbClr val="F26B43"/>
          </p15:clr>
        </p15:guide>
        <p15:guide id="4" orient="horz" pos="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2BFEA55A-CABA-6397-A70C-D6F43E23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69" y="3790617"/>
            <a:ext cx="6771198" cy="1292662"/>
          </a:xfrm>
        </p:spPr>
        <p:txBody>
          <a:bodyPr/>
          <a:lstStyle/>
          <a:p>
            <a:r>
              <a:rPr lang="fr-FR" dirty="0"/>
              <a:t>NOUS VOUS ACCOMPAGNONS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43F073-3198-0A99-0390-C54446B6E3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94369" y="6947798"/>
            <a:ext cx="2880000" cy="523220"/>
          </a:xfrm>
        </p:spPr>
        <p:txBody>
          <a:bodyPr/>
          <a:lstStyle/>
          <a:p>
            <a:r>
              <a:rPr lang="fr-FR"/>
              <a:t>Notre cabinet</a:t>
            </a:r>
          </a:p>
          <a:p>
            <a:r>
              <a:rPr lang="fr-FR"/>
              <a:t>vous accompagne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8885DFA-F19E-1946-E446-0ED04CD836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7468" y="5273898"/>
            <a:ext cx="6771197" cy="1292662"/>
          </a:xfrm>
        </p:spPr>
        <p:txBody>
          <a:bodyPr/>
          <a:lstStyle/>
          <a:p>
            <a:r>
              <a:rPr lang="fr-FR" dirty="0"/>
              <a:t>Dans l’établissement de votre bilan CARBONE®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CF3E28B-87D3-324B-AAD0-7D7B92BEFB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4369" y="7585454"/>
            <a:ext cx="3217516" cy="1072820"/>
          </a:xfrm>
        </p:spPr>
        <p:txBody>
          <a:bodyPr/>
          <a:lstStyle/>
          <a:p>
            <a:r>
              <a:rPr lang="fr-FR" sz="1600" dirty="0"/>
              <a:t>Dans votre stratégie bas carbone</a:t>
            </a:r>
          </a:p>
        </p:txBody>
      </p:sp>
      <p:sp>
        <p:nvSpPr>
          <p:cNvPr id="26" name="Angle">
            <a:extLst>
              <a:ext uri="{FF2B5EF4-FFF2-40B4-BE49-F238E27FC236}">
                <a16:creationId xmlns:a16="http://schemas.microsoft.com/office/drawing/2014/main" id="{0C27A6F5-6505-1A05-B36D-32655D44A9CB}"/>
              </a:ext>
            </a:extLst>
          </p:cNvPr>
          <p:cNvSpPr>
            <a:spLocks/>
          </p:cNvSpPr>
          <p:nvPr/>
        </p:nvSpPr>
        <p:spPr bwMode="auto">
          <a:xfrm>
            <a:off x="6711617" y="325187"/>
            <a:ext cx="527050" cy="531813"/>
          </a:xfrm>
          <a:custGeom>
            <a:avLst/>
            <a:gdLst>
              <a:gd name="T0" fmla="+- 0 10672 10553"/>
              <a:gd name="T1" fmla="*/ T0 w 829"/>
              <a:gd name="T2" fmla="+- 0 519 519"/>
              <a:gd name="T3" fmla="*/ 519 h 839"/>
              <a:gd name="T4" fmla="+- 0 10553 10553"/>
              <a:gd name="T5" fmla="*/ T4 w 829"/>
              <a:gd name="T6" fmla="+- 0 519 519"/>
              <a:gd name="T7" fmla="*/ 519 h 839"/>
              <a:gd name="T8" fmla="+- 0 10553 10553"/>
              <a:gd name="T9" fmla="*/ T8 w 829"/>
              <a:gd name="T10" fmla="+- 0 804 519"/>
              <a:gd name="T11" fmla="*/ 804 h 839"/>
              <a:gd name="T12" fmla="+- 0 11104 10553"/>
              <a:gd name="T13" fmla="*/ T12 w 829"/>
              <a:gd name="T14" fmla="+- 0 804 519"/>
              <a:gd name="T15" fmla="*/ 804 h 839"/>
              <a:gd name="T16" fmla="+- 0 11104 10553"/>
              <a:gd name="T17" fmla="*/ T16 w 829"/>
              <a:gd name="T18" fmla="+- 0 1358 519"/>
              <a:gd name="T19" fmla="*/ 1358 h 839"/>
              <a:gd name="T20" fmla="+- 0 11382 10553"/>
              <a:gd name="T21" fmla="*/ T20 w 829"/>
              <a:gd name="T22" fmla="+- 0 1358 519"/>
              <a:gd name="T23" fmla="*/ 1358 h 839"/>
              <a:gd name="T24" fmla="+- 0 11382 10553"/>
              <a:gd name="T25" fmla="*/ T24 w 829"/>
              <a:gd name="T26" fmla="+- 0 642 519"/>
              <a:gd name="T27" fmla="*/ 642 h 839"/>
              <a:gd name="T28" fmla="+- 0 11364 10553"/>
              <a:gd name="T29" fmla="*/ T28 w 829"/>
              <a:gd name="T30" fmla="+- 0 577 519"/>
              <a:gd name="T31" fmla="*/ 577 h 839"/>
              <a:gd name="T32" fmla="+- 0 11317 10553"/>
              <a:gd name="T33" fmla="*/ T32 w 829"/>
              <a:gd name="T34" fmla="+- 0 533 519"/>
              <a:gd name="T35" fmla="*/ 533 h 839"/>
              <a:gd name="T36" fmla="+- 0 11275 10553"/>
              <a:gd name="T37" fmla="*/ T36 w 829"/>
              <a:gd name="T38" fmla="+- 0 520 519"/>
              <a:gd name="T39" fmla="*/ 520 h 839"/>
              <a:gd name="T40" fmla="+- 0 10672 10553"/>
              <a:gd name="T41" fmla="*/ T40 w 829"/>
              <a:gd name="T42" fmla="+- 0 519 519"/>
              <a:gd name="T43" fmla="*/ 519 h 83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</a:cxnLst>
            <a:rect l="0" t="0" r="r" b="b"/>
            <a:pathLst>
              <a:path w="829" h="839">
                <a:moveTo>
                  <a:pt x="119" y="0"/>
                </a:moveTo>
                <a:lnTo>
                  <a:pt x="0" y="0"/>
                </a:lnTo>
                <a:lnTo>
                  <a:pt x="0" y="285"/>
                </a:lnTo>
                <a:lnTo>
                  <a:pt x="551" y="285"/>
                </a:lnTo>
                <a:lnTo>
                  <a:pt x="551" y="839"/>
                </a:lnTo>
                <a:lnTo>
                  <a:pt x="829" y="839"/>
                </a:lnTo>
                <a:lnTo>
                  <a:pt x="829" y="123"/>
                </a:lnTo>
                <a:lnTo>
                  <a:pt x="811" y="58"/>
                </a:lnTo>
                <a:lnTo>
                  <a:pt x="764" y="14"/>
                </a:lnTo>
                <a:lnTo>
                  <a:pt x="722" y="1"/>
                </a:lnTo>
                <a:lnTo>
                  <a:pt x="119" y="0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2C56BDF1-D661-071A-A8BD-FB9CAFFC4A6D}"/>
              </a:ext>
            </a:extLst>
          </p:cNvPr>
          <p:cNvGrpSpPr/>
          <p:nvPr/>
        </p:nvGrpSpPr>
        <p:grpSpPr>
          <a:xfrm>
            <a:off x="409659" y="-3108"/>
            <a:ext cx="1554162" cy="595313"/>
            <a:chOff x="409659" y="-3108"/>
            <a:chExt cx="1554162" cy="595313"/>
          </a:xfrm>
        </p:grpSpPr>
        <p:sp>
          <p:nvSpPr>
            <p:cNvPr id="28" name="Cartouche">
              <a:extLst>
                <a:ext uri="{FF2B5EF4-FFF2-40B4-BE49-F238E27FC236}">
                  <a16:creationId xmlns:a16="http://schemas.microsoft.com/office/drawing/2014/main" id="{E37579A3-960D-D013-763F-8896C1FEFE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9659" y="-3108"/>
              <a:ext cx="1554162" cy="595313"/>
            </a:xfrm>
            <a:custGeom>
              <a:avLst/>
              <a:gdLst>
                <a:gd name="T0" fmla="+- 0 641 641"/>
                <a:gd name="T1" fmla="*/ T0 w 2448"/>
                <a:gd name="T2" fmla="*/ 0 h 937"/>
                <a:gd name="T3" fmla="+- 0 641 641"/>
                <a:gd name="T4" fmla="*/ T3 w 2448"/>
                <a:gd name="T5" fmla="*/ 578 h 937"/>
                <a:gd name="T6" fmla="+- 0 642 641"/>
                <a:gd name="T7" fmla="*/ T6 w 2448"/>
                <a:gd name="T8" fmla="*/ 608 h 937"/>
                <a:gd name="T9" fmla="+- 0 659 641"/>
                <a:gd name="T10" fmla="*/ T9 w 2448"/>
                <a:gd name="T11" fmla="*/ 692 h 937"/>
                <a:gd name="T12" fmla="+- 0 695 641"/>
                <a:gd name="T13" fmla="*/ T12 w 2448"/>
                <a:gd name="T14" fmla="*/ 767 h 937"/>
                <a:gd name="T15" fmla="+- 0 746 641"/>
                <a:gd name="T16" fmla="*/ T15 w 2448"/>
                <a:gd name="T17" fmla="*/ 832 h 937"/>
                <a:gd name="T18" fmla="+- 0 811 641"/>
                <a:gd name="T19" fmla="*/ T18 w 2448"/>
                <a:gd name="T20" fmla="*/ 883 h 937"/>
                <a:gd name="T21" fmla="+- 0 887 641"/>
                <a:gd name="T22" fmla="*/ T21 w 2448"/>
                <a:gd name="T23" fmla="*/ 919 h 937"/>
                <a:gd name="T24" fmla="+- 0 971 641"/>
                <a:gd name="T25" fmla="*/ T24 w 2448"/>
                <a:gd name="T26" fmla="*/ 936 h 937"/>
                <a:gd name="T27" fmla="+- 0 1000 641"/>
                <a:gd name="T28" fmla="*/ T27 w 2448"/>
                <a:gd name="T29" fmla="*/ 937 h 937"/>
                <a:gd name="T30" fmla="+- 0 2730 641"/>
                <a:gd name="T31" fmla="*/ T30 w 2448"/>
                <a:gd name="T32" fmla="*/ 937 h 937"/>
                <a:gd name="T33" fmla="+- 0 2816 641"/>
                <a:gd name="T34" fmla="*/ T33 w 2448"/>
                <a:gd name="T35" fmla="*/ 927 h 937"/>
                <a:gd name="T36" fmla="+- 0 2895 641"/>
                <a:gd name="T37" fmla="*/ T36 w 2448"/>
                <a:gd name="T38" fmla="*/ 897 h 937"/>
                <a:gd name="T39" fmla="+- 0 2964 641"/>
                <a:gd name="T40" fmla="*/ T39 w 2448"/>
                <a:gd name="T41" fmla="*/ 851 h 937"/>
                <a:gd name="T42" fmla="+- 0 3020 641"/>
                <a:gd name="T43" fmla="*/ T42 w 2448"/>
                <a:gd name="T44" fmla="*/ 790 h 937"/>
                <a:gd name="T45" fmla="+- 0 3061 641"/>
                <a:gd name="T46" fmla="*/ T45 w 2448"/>
                <a:gd name="T47" fmla="*/ 718 h 937"/>
                <a:gd name="T48" fmla="+- 0 3084 641"/>
                <a:gd name="T49" fmla="*/ T48 w 2448"/>
                <a:gd name="T50" fmla="*/ 636 h 937"/>
                <a:gd name="T51" fmla="+- 0 3089 641"/>
                <a:gd name="T52" fmla="*/ T51 w 2448"/>
                <a:gd name="T53" fmla="*/ 578 h 937"/>
                <a:gd name="T54" fmla="+- 0 3089 641"/>
                <a:gd name="T55" fmla="*/ T54 w 2448"/>
                <a:gd name="T56" fmla="*/ 0 h 937"/>
                <a:gd name="T57" fmla="+- 0 641 641"/>
                <a:gd name="T58" fmla="*/ T57 w 2448"/>
                <a:gd name="T59" fmla="*/ 0 h 937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</a:cxnLst>
              <a:rect l="0" t="0" r="r" b="b"/>
              <a:pathLst>
                <a:path w="2448" h="937">
                  <a:moveTo>
                    <a:pt x="0" y="0"/>
                  </a:moveTo>
                  <a:lnTo>
                    <a:pt x="0" y="578"/>
                  </a:lnTo>
                  <a:lnTo>
                    <a:pt x="1" y="608"/>
                  </a:lnTo>
                  <a:lnTo>
                    <a:pt x="18" y="692"/>
                  </a:lnTo>
                  <a:lnTo>
                    <a:pt x="54" y="767"/>
                  </a:lnTo>
                  <a:lnTo>
                    <a:pt x="105" y="832"/>
                  </a:lnTo>
                  <a:lnTo>
                    <a:pt x="170" y="883"/>
                  </a:lnTo>
                  <a:lnTo>
                    <a:pt x="246" y="919"/>
                  </a:lnTo>
                  <a:lnTo>
                    <a:pt x="330" y="936"/>
                  </a:lnTo>
                  <a:lnTo>
                    <a:pt x="359" y="937"/>
                  </a:lnTo>
                  <a:lnTo>
                    <a:pt x="2089" y="937"/>
                  </a:lnTo>
                  <a:lnTo>
                    <a:pt x="2175" y="927"/>
                  </a:lnTo>
                  <a:lnTo>
                    <a:pt x="2254" y="897"/>
                  </a:lnTo>
                  <a:lnTo>
                    <a:pt x="2323" y="851"/>
                  </a:lnTo>
                  <a:lnTo>
                    <a:pt x="2379" y="790"/>
                  </a:lnTo>
                  <a:lnTo>
                    <a:pt x="2420" y="718"/>
                  </a:lnTo>
                  <a:lnTo>
                    <a:pt x="2443" y="636"/>
                  </a:lnTo>
                  <a:lnTo>
                    <a:pt x="2448" y="578"/>
                  </a:lnTo>
                  <a:lnTo>
                    <a:pt x="244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36000" tIns="36000" rIns="36000" bIns="10800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200" b="1" spc="100" baseline="0">
                  <a:solidFill>
                    <a:schemeClr val="bg1"/>
                  </a:solidFill>
                  <a:latin typeface="+mj-lt"/>
                </a:rPr>
                <a:t>SOCIÉTÉ À MISSION</a:t>
              </a:r>
            </a:p>
          </p:txBody>
        </p:sp>
        <p:sp>
          <p:nvSpPr>
            <p:cNvPr id="29" name="Chevron">
              <a:extLst>
                <a:ext uri="{FF2B5EF4-FFF2-40B4-BE49-F238E27FC236}">
                  <a16:creationId xmlns:a16="http://schemas.microsoft.com/office/drawing/2014/main" id="{0F116C34-D8EF-6464-EBC7-6BD344EE6319}"/>
                </a:ext>
              </a:extLst>
            </p:cNvPr>
            <p:cNvSpPr>
              <a:spLocks noChangeAspect="1"/>
            </p:cNvSpPr>
            <p:nvPr userDrawn="1"/>
          </p:nvSpPr>
          <p:spPr bwMode="auto">
            <a:xfrm rot="5400000">
              <a:off x="1132740" y="93162"/>
              <a:ext cx="108000" cy="172352"/>
            </a:xfrm>
            <a:custGeom>
              <a:avLst/>
              <a:gdLst>
                <a:gd name="T0" fmla="+- 0 914 781"/>
                <a:gd name="T1" fmla="*/ T0 w 482"/>
                <a:gd name="T2" fmla="+- 0 1346 1346"/>
                <a:gd name="T3" fmla="*/ 1346 h 770"/>
                <a:gd name="T4" fmla="+- 0 782 781"/>
                <a:gd name="T5" fmla="*/ T4 w 482"/>
                <a:gd name="T6" fmla="+- 0 1477 1346"/>
                <a:gd name="T7" fmla="*/ 1477 h 770"/>
                <a:gd name="T8" fmla="+- 0 1037 781"/>
                <a:gd name="T9" fmla="*/ T8 w 482"/>
                <a:gd name="T10" fmla="+- 0 1732 1346"/>
                <a:gd name="T11" fmla="*/ 1732 h 770"/>
                <a:gd name="T12" fmla="+- 0 781 781"/>
                <a:gd name="T13" fmla="*/ T12 w 482"/>
                <a:gd name="T14" fmla="+- 0 1987 1346"/>
                <a:gd name="T15" fmla="*/ 1987 h 770"/>
                <a:gd name="T16" fmla="+- 0 909 781"/>
                <a:gd name="T17" fmla="*/ T16 w 482"/>
                <a:gd name="T18" fmla="+- 0 2115 1346"/>
                <a:gd name="T19" fmla="*/ 2115 h 770"/>
                <a:gd name="T20" fmla="+- 0 1240 781"/>
                <a:gd name="T21" fmla="*/ T20 w 482"/>
                <a:gd name="T22" fmla="+- 0 1784 1346"/>
                <a:gd name="T23" fmla="*/ 1784 h 770"/>
                <a:gd name="T24" fmla="+- 0 1263 781"/>
                <a:gd name="T25" fmla="*/ T24 w 482"/>
                <a:gd name="T26" fmla="+- 0 1732 1346"/>
                <a:gd name="T27" fmla="*/ 1732 h 770"/>
                <a:gd name="T28" fmla="+- 0 1262 781"/>
                <a:gd name="T29" fmla="*/ T28 w 482"/>
                <a:gd name="T30" fmla="+- 0 1713 1346"/>
                <a:gd name="T31" fmla="*/ 1713 h 770"/>
                <a:gd name="T32" fmla="+- 0 1257 781"/>
                <a:gd name="T33" fmla="*/ T32 w 482"/>
                <a:gd name="T34" fmla="+- 0 1695 1346"/>
                <a:gd name="T35" fmla="*/ 1695 h 770"/>
                <a:gd name="T36" fmla="+- 0 1246 781"/>
                <a:gd name="T37" fmla="*/ T36 w 482"/>
                <a:gd name="T38" fmla="+- 0 1679 1346"/>
                <a:gd name="T39" fmla="*/ 1679 h 770"/>
                <a:gd name="T40" fmla="+- 0 914 781"/>
                <a:gd name="T41" fmla="*/ T40 w 482"/>
                <a:gd name="T42" fmla="+- 0 1346 1346"/>
                <a:gd name="T43" fmla="*/ 1346 h 7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482" h="770">
                  <a:moveTo>
                    <a:pt x="133" y="0"/>
                  </a:moveTo>
                  <a:lnTo>
                    <a:pt x="1" y="131"/>
                  </a:lnTo>
                  <a:lnTo>
                    <a:pt x="256" y="386"/>
                  </a:lnTo>
                  <a:lnTo>
                    <a:pt x="0" y="641"/>
                  </a:lnTo>
                  <a:lnTo>
                    <a:pt x="128" y="769"/>
                  </a:lnTo>
                  <a:lnTo>
                    <a:pt x="459" y="438"/>
                  </a:lnTo>
                  <a:lnTo>
                    <a:pt x="482" y="386"/>
                  </a:lnTo>
                  <a:lnTo>
                    <a:pt x="481" y="367"/>
                  </a:lnTo>
                  <a:lnTo>
                    <a:pt x="476" y="349"/>
                  </a:lnTo>
                  <a:lnTo>
                    <a:pt x="465" y="333"/>
                  </a:lnTo>
                  <a:lnTo>
                    <a:pt x="13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E1B0430A-3E39-AB92-3A7D-B71AFCE26B5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" name="Espace réservé pour une image  9" descr="Une image contenant plante, fleur, flou">
            <a:extLst>
              <a:ext uri="{FF2B5EF4-FFF2-40B4-BE49-F238E27FC236}">
                <a16:creationId xmlns:a16="http://schemas.microsoft.com/office/drawing/2014/main" id="{19222F17-ADDC-E0DF-DA52-A41AC3836ED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73" b="16973"/>
          <a:stretch>
            <a:fillRect/>
          </a:stretch>
        </p:blipFill>
        <p:spPr>
          <a:xfrm>
            <a:off x="0" y="0"/>
            <a:ext cx="7559675" cy="3328988"/>
          </a:xfrm>
          <a:prstGeom prst="rect">
            <a:avLst/>
          </a:prstGeom>
        </p:spPr>
      </p:pic>
      <p:sp>
        <p:nvSpPr>
          <p:cNvPr id="2" name="Angle">
            <a:extLst>
              <a:ext uri="{FF2B5EF4-FFF2-40B4-BE49-F238E27FC236}">
                <a16:creationId xmlns:a16="http://schemas.microsoft.com/office/drawing/2014/main" id="{8C11F11D-CF40-FEC2-730F-497FA2286F0A}"/>
              </a:ext>
            </a:extLst>
          </p:cNvPr>
          <p:cNvSpPr>
            <a:spLocks/>
          </p:cNvSpPr>
          <p:nvPr/>
        </p:nvSpPr>
        <p:spPr bwMode="auto">
          <a:xfrm>
            <a:off x="6864017" y="477587"/>
            <a:ext cx="527050" cy="531813"/>
          </a:xfrm>
          <a:custGeom>
            <a:avLst/>
            <a:gdLst>
              <a:gd name="T0" fmla="+- 0 10672 10553"/>
              <a:gd name="T1" fmla="*/ T0 w 829"/>
              <a:gd name="T2" fmla="+- 0 519 519"/>
              <a:gd name="T3" fmla="*/ 519 h 839"/>
              <a:gd name="T4" fmla="+- 0 10553 10553"/>
              <a:gd name="T5" fmla="*/ T4 w 829"/>
              <a:gd name="T6" fmla="+- 0 519 519"/>
              <a:gd name="T7" fmla="*/ 519 h 839"/>
              <a:gd name="T8" fmla="+- 0 10553 10553"/>
              <a:gd name="T9" fmla="*/ T8 w 829"/>
              <a:gd name="T10" fmla="+- 0 804 519"/>
              <a:gd name="T11" fmla="*/ 804 h 839"/>
              <a:gd name="T12" fmla="+- 0 11104 10553"/>
              <a:gd name="T13" fmla="*/ T12 w 829"/>
              <a:gd name="T14" fmla="+- 0 804 519"/>
              <a:gd name="T15" fmla="*/ 804 h 839"/>
              <a:gd name="T16" fmla="+- 0 11104 10553"/>
              <a:gd name="T17" fmla="*/ T16 w 829"/>
              <a:gd name="T18" fmla="+- 0 1358 519"/>
              <a:gd name="T19" fmla="*/ 1358 h 839"/>
              <a:gd name="T20" fmla="+- 0 11382 10553"/>
              <a:gd name="T21" fmla="*/ T20 w 829"/>
              <a:gd name="T22" fmla="+- 0 1358 519"/>
              <a:gd name="T23" fmla="*/ 1358 h 839"/>
              <a:gd name="T24" fmla="+- 0 11382 10553"/>
              <a:gd name="T25" fmla="*/ T24 w 829"/>
              <a:gd name="T26" fmla="+- 0 642 519"/>
              <a:gd name="T27" fmla="*/ 642 h 839"/>
              <a:gd name="T28" fmla="+- 0 11364 10553"/>
              <a:gd name="T29" fmla="*/ T28 w 829"/>
              <a:gd name="T30" fmla="+- 0 577 519"/>
              <a:gd name="T31" fmla="*/ 577 h 839"/>
              <a:gd name="T32" fmla="+- 0 11317 10553"/>
              <a:gd name="T33" fmla="*/ T32 w 829"/>
              <a:gd name="T34" fmla="+- 0 533 519"/>
              <a:gd name="T35" fmla="*/ 533 h 839"/>
              <a:gd name="T36" fmla="+- 0 11275 10553"/>
              <a:gd name="T37" fmla="*/ T36 w 829"/>
              <a:gd name="T38" fmla="+- 0 520 519"/>
              <a:gd name="T39" fmla="*/ 520 h 839"/>
              <a:gd name="T40" fmla="+- 0 10672 10553"/>
              <a:gd name="T41" fmla="*/ T40 w 829"/>
              <a:gd name="T42" fmla="+- 0 519 519"/>
              <a:gd name="T43" fmla="*/ 519 h 83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</a:cxnLst>
            <a:rect l="0" t="0" r="r" b="b"/>
            <a:pathLst>
              <a:path w="829" h="839">
                <a:moveTo>
                  <a:pt x="119" y="0"/>
                </a:moveTo>
                <a:lnTo>
                  <a:pt x="0" y="0"/>
                </a:lnTo>
                <a:lnTo>
                  <a:pt x="0" y="285"/>
                </a:lnTo>
                <a:lnTo>
                  <a:pt x="551" y="285"/>
                </a:lnTo>
                <a:lnTo>
                  <a:pt x="551" y="839"/>
                </a:lnTo>
                <a:lnTo>
                  <a:pt x="829" y="839"/>
                </a:lnTo>
                <a:lnTo>
                  <a:pt x="829" y="123"/>
                </a:lnTo>
                <a:lnTo>
                  <a:pt x="811" y="58"/>
                </a:lnTo>
                <a:lnTo>
                  <a:pt x="764" y="14"/>
                </a:lnTo>
                <a:lnTo>
                  <a:pt x="722" y="1"/>
                </a:lnTo>
                <a:lnTo>
                  <a:pt x="119" y="0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FE4A957D-5821-8260-6AB6-E4CCFC89E397}"/>
              </a:ext>
            </a:extLst>
          </p:cNvPr>
          <p:cNvGrpSpPr/>
          <p:nvPr/>
        </p:nvGrpSpPr>
        <p:grpSpPr>
          <a:xfrm>
            <a:off x="562059" y="149292"/>
            <a:ext cx="1554162" cy="595313"/>
            <a:chOff x="409659" y="-3108"/>
            <a:chExt cx="1554162" cy="595313"/>
          </a:xfrm>
        </p:grpSpPr>
        <p:sp>
          <p:nvSpPr>
            <p:cNvPr id="8" name="Cartouche">
              <a:extLst>
                <a:ext uri="{FF2B5EF4-FFF2-40B4-BE49-F238E27FC236}">
                  <a16:creationId xmlns:a16="http://schemas.microsoft.com/office/drawing/2014/main" id="{F977014B-8F47-13C5-2E89-CCC2E55DC4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9659" y="-3108"/>
              <a:ext cx="1554162" cy="595313"/>
            </a:xfrm>
            <a:custGeom>
              <a:avLst/>
              <a:gdLst>
                <a:gd name="T0" fmla="+- 0 641 641"/>
                <a:gd name="T1" fmla="*/ T0 w 2448"/>
                <a:gd name="T2" fmla="*/ 0 h 937"/>
                <a:gd name="T3" fmla="+- 0 641 641"/>
                <a:gd name="T4" fmla="*/ T3 w 2448"/>
                <a:gd name="T5" fmla="*/ 578 h 937"/>
                <a:gd name="T6" fmla="+- 0 642 641"/>
                <a:gd name="T7" fmla="*/ T6 w 2448"/>
                <a:gd name="T8" fmla="*/ 608 h 937"/>
                <a:gd name="T9" fmla="+- 0 659 641"/>
                <a:gd name="T10" fmla="*/ T9 w 2448"/>
                <a:gd name="T11" fmla="*/ 692 h 937"/>
                <a:gd name="T12" fmla="+- 0 695 641"/>
                <a:gd name="T13" fmla="*/ T12 w 2448"/>
                <a:gd name="T14" fmla="*/ 767 h 937"/>
                <a:gd name="T15" fmla="+- 0 746 641"/>
                <a:gd name="T16" fmla="*/ T15 w 2448"/>
                <a:gd name="T17" fmla="*/ 832 h 937"/>
                <a:gd name="T18" fmla="+- 0 811 641"/>
                <a:gd name="T19" fmla="*/ T18 w 2448"/>
                <a:gd name="T20" fmla="*/ 883 h 937"/>
                <a:gd name="T21" fmla="+- 0 887 641"/>
                <a:gd name="T22" fmla="*/ T21 w 2448"/>
                <a:gd name="T23" fmla="*/ 919 h 937"/>
                <a:gd name="T24" fmla="+- 0 971 641"/>
                <a:gd name="T25" fmla="*/ T24 w 2448"/>
                <a:gd name="T26" fmla="*/ 936 h 937"/>
                <a:gd name="T27" fmla="+- 0 1000 641"/>
                <a:gd name="T28" fmla="*/ T27 w 2448"/>
                <a:gd name="T29" fmla="*/ 937 h 937"/>
                <a:gd name="T30" fmla="+- 0 2730 641"/>
                <a:gd name="T31" fmla="*/ T30 w 2448"/>
                <a:gd name="T32" fmla="*/ 937 h 937"/>
                <a:gd name="T33" fmla="+- 0 2816 641"/>
                <a:gd name="T34" fmla="*/ T33 w 2448"/>
                <a:gd name="T35" fmla="*/ 927 h 937"/>
                <a:gd name="T36" fmla="+- 0 2895 641"/>
                <a:gd name="T37" fmla="*/ T36 w 2448"/>
                <a:gd name="T38" fmla="*/ 897 h 937"/>
                <a:gd name="T39" fmla="+- 0 2964 641"/>
                <a:gd name="T40" fmla="*/ T39 w 2448"/>
                <a:gd name="T41" fmla="*/ 851 h 937"/>
                <a:gd name="T42" fmla="+- 0 3020 641"/>
                <a:gd name="T43" fmla="*/ T42 w 2448"/>
                <a:gd name="T44" fmla="*/ 790 h 937"/>
                <a:gd name="T45" fmla="+- 0 3061 641"/>
                <a:gd name="T46" fmla="*/ T45 w 2448"/>
                <a:gd name="T47" fmla="*/ 718 h 937"/>
                <a:gd name="T48" fmla="+- 0 3084 641"/>
                <a:gd name="T49" fmla="*/ T48 w 2448"/>
                <a:gd name="T50" fmla="*/ 636 h 937"/>
                <a:gd name="T51" fmla="+- 0 3089 641"/>
                <a:gd name="T52" fmla="*/ T51 w 2448"/>
                <a:gd name="T53" fmla="*/ 578 h 937"/>
                <a:gd name="T54" fmla="+- 0 3089 641"/>
                <a:gd name="T55" fmla="*/ T54 w 2448"/>
                <a:gd name="T56" fmla="*/ 0 h 937"/>
                <a:gd name="T57" fmla="+- 0 641 641"/>
                <a:gd name="T58" fmla="*/ T57 w 2448"/>
                <a:gd name="T59" fmla="*/ 0 h 937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</a:cxnLst>
              <a:rect l="0" t="0" r="r" b="b"/>
              <a:pathLst>
                <a:path w="2448" h="937">
                  <a:moveTo>
                    <a:pt x="0" y="0"/>
                  </a:moveTo>
                  <a:lnTo>
                    <a:pt x="0" y="578"/>
                  </a:lnTo>
                  <a:lnTo>
                    <a:pt x="1" y="608"/>
                  </a:lnTo>
                  <a:lnTo>
                    <a:pt x="18" y="692"/>
                  </a:lnTo>
                  <a:lnTo>
                    <a:pt x="54" y="767"/>
                  </a:lnTo>
                  <a:lnTo>
                    <a:pt x="105" y="832"/>
                  </a:lnTo>
                  <a:lnTo>
                    <a:pt x="170" y="883"/>
                  </a:lnTo>
                  <a:lnTo>
                    <a:pt x="246" y="919"/>
                  </a:lnTo>
                  <a:lnTo>
                    <a:pt x="330" y="936"/>
                  </a:lnTo>
                  <a:lnTo>
                    <a:pt x="359" y="937"/>
                  </a:lnTo>
                  <a:lnTo>
                    <a:pt x="2089" y="937"/>
                  </a:lnTo>
                  <a:lnTo>
                    <a:pt x="2175" y="927"/>
                  </a:lnTo>
                  <a:lnTo>
                    <a:pt x="2254" y="897"/>
                  </a:lnTo>
                  <a:lnTo>
                    <a:pt x="2323" y="851"/>
                  </a:lnTo>
                  <a:lnTo>
                    <a:pt x="2379" y="790"/>
                  </a:lnTo>
                  <a:lnTo>
                    <a:pt x="2420" y="718"/>
                  </a:lnTo>
                  <a:lnTo>
                    <a:pt x="2443" y="636"/>
                  </a:lnTo>
                  <a:lnTo>
                    <a:pt x="2448" y="578"/>
                  </a:lnTo>
                  <a:lnTo>
                    <a:pt x="2448" y="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36000" tIns="36000" rIns="36000" bIns="10800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r-FR" sz="1200" b="1" spc="100" baseline="0" dirty="0">
                  <a:solidFill>
                    <a:schemeClr val="bg1"/>
                  </a:solidFill>
                  <a:latin typeface="+mj-lt"/>
                </a:rPr>
                <a:t>BILAN CARBONE</a:t>
              </a:r>
            </a:p>
          </p:txBody>
        </p:sp>
        <p:sp>
          <p:nvSpPr>
            <p:cNvPr id="11" name="Chevron">
              <a:extLst>
                <a:ext uri="{FF2B5EF4-FFF2-40B4-BE49-F238E27FC236}">
                  <a16:creationId xmlns:a16="http://schemas.microsoft.com/office/drawing/2014/main" id="{026DD025-1064-ECD8-2FB2-253BF56F4600}"/>
                </a:ext>
              </a:extLst>
            </p:cNvPr>
            <p:cNvSpPr>
              <a:spLocks noChangeAspect="1"/>
            </p:cNvSpPr>
            <p:nvPr userDrawn="1"/>
          </p:nvSpPr>
          <p:spPr bwMode="auto">
            <a:xfrm rot="5400000">
              <a:off x="1132740" y="93162"/>
              <a:ext cx="108000" cy="172352"/>
            </a:xfrm>
            <a:custGeom>
              <a:avLst/>
              <a:gdLst>
                <a:gd name="T0" fmla="+- 0 914 781"/>
                <a:gd name="T1" fmla="*/ T0 w 482"/>
                <a:gd name="T2" fmla="+- 0 1346 1346"/>
                <a:gd name="T3" fmla="*/ 1346 h 770"/>
                <a:gd name="T4" fmla="+- 0 782 781"/>
                <a:gd name="T5" fmla="*/ T4 w 482"/>
                <a:gd name="T6" fmla="+- 0 1477 1346"/>
                <a:gd name="T7" fmla="*/ 1477 h 770"/>
                <a:gd name="T8" fmla="+- 0 1037 781"/>
                <a:gd name="T9" fmla="*/ T8 w 482"/>
                <a:gd name="T10" fmla="+- 0 1732 1346"/>
                <a:gd name="T11" fmla="*/ 1732 h 770"/>
                <a:gd name="T12" fmla="+- 0 781 781"/>
                <a:gd name="T13" fmla="*/ T12 w 482"/>
                <a:gd name="T14" fmla="+- 0 1987 1346"/>
                <a:gd name="T15" fmla="*/ 1987 h 770"/>
                <a:gd name="T16" fmla="+- 0 909 781"/>
                <a:gd name="T17" fmla="*/ T16 w 482"/>
                <a:gd name="T18" fmla="+- 0 2115 1346"/>
                <a:gd name="T19" fmla="*/ 2115 h 770"/>
                <a:gd name="T20" fmla="+- 0 1240 781"/>
                <a:gd name="T21" fmla="*/ T20 w 482"/>
                <a:gd name="T22" fmla="+- 0 1784 1346"/>
                <a:gd name="T23" fmla="*/ 1784 h 770"/>
                <a:gd name="T24" fmla="+- 0 1263 781"/>
                <a:gd name="T25" fmla="*/ T24 w 482"/>
                <a:gd name="T26" fmla="+- 0 1732 1346"/>
                <a:gd name="T27" fmla="*/ 1732 h 770"/>
                <a:gd name="T28" fmla="+- 0 1262 781"/>
                <a:gd name="T29" fmla="*/ T28 w 482"/>
                <a:gd name="T30" fmla="+- 0 1713 1346"/>
                <a:gd name="T31" fmla="*/ 1713 h 770"/>
                <a:gd name="T32" fmla="+- 0 1257 781"/>
                <a:gd name="T33" fmla="*/ T32 w 482"/>
                <a:gd name="T34" fmla="+- 0 1695 1346"/>
                <a:gd name="T35" fmla="*/ 1695 h 770"/>
                <a:gd name="T36" fmla="+- 0 1246 781"/>
                <a:gd name="T37" fmla="*/ T36 w 482"/>
                <a:gd name="T38" fmla="+- 0 1679 1346"/>
                <a:gd name="T39" fmla="*/ 1679 h 770"/>
                <a:gd name="T40" fmla="+- 0 914 781"/>
                <a:gd name="T41" fmla="*/ T40 w 482"/>
                <a:gd name="T42" fmla="+- 0 1346 1346"/>
                <a:gd name="T43" fmla="*/ 1346 h 7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482" h="770">
                  <a:moveTo>
                    <a:pt x="133" y="0"/>
                  </a:moveTo>
                  <a:lnTo>
                    <a:pt x="1" y="131"/>
                  </a:lnTo>
                  <a:lnTo>
                    <a:pt x="256" y="386"/>
                  </a:lnTo>
                  <a:lnTo>
                    <a:pt x="0" y="641"/>
                  </a:lnTo>
                  <a:lnTo>
                    <a:pt x="128" y="769"/>
                  </a:lnTo>
                  <a:lnTo>
                    <a:pt x="459" y="438"/>
                  </a:lnTo>
                  <a:lnTo>
                    <a:pt x="482" y="386"/>
                  </a:lnTo>
                  <a:lnTo>
                    <a:pt x="481" y="367"/>
                  </a:lnTo>
                  <a:lnTo>
                    <a:pt x="476" y="349"/>
                  </a:lnTo>
                  <a:lnTo>
                    <a:pt x="465" y="333"/>
                  </a:lnTo>
                  <a:lnTo>
                    <a:pt x="13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3064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6C2F143-93B3-E5AA-F754-D0F3E7F5BCA2}"/>
              </a:ext>
            </a:extLst>
          </p:cNvPr>
          <p:cNvSpPr/>
          <p:nvPr/>
        </p:nvSpPr>
        <p:spPr>
          <a:xfrm>
            <a:off x="-1" y="4253429"/>
            <a:ext cx="7559675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3357473-44BD-7B53-CC21-7000867C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40" y="610446"/>
            <a:ext cx="6790892" cy="1329595"/>
          </a:xfrm>
        </p:spPr>
        <p:txBody>
          <a:bodyPr/>
          <a:lstStyle/>
          <a:p>
            <a:r>
              <a:rPr lang="fr-FR" dirty="0"/>
              <a:t>Nous vous accompagnons dans l’établissement de votre Bilan Carbone®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DFA51F-48B0-D6BF-8860-9F080BC30D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1941" y="6219094"/>
            <a:ext cx="306000" cy="306000"/>
          </a:xfrm>
        </p:spPr>
        <p:txBody>
          <a:bodyPr/>
          <a:lstStyle/>
          <a:p>
            <a:r>
              <a:rPr lang="fr-FR"/>
              <a:t>1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B6EF2272-A1CD-FA04-AFAE-2F33807676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/>
              <a:t>NOUS APPORTONS UNE RÉPONSE À VOS INTERROGATIONS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4316EDB-B4CB-8AAF-C717-AD5FE6D638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2717" y="6315553"/>
            <a:ext cx="6083300" cy="3866040"/>
          </a:xfrm>
        </p:spPr>
        <p:txBody>
          <a:bodyPr/>
          <a:lstStyle/>
          <a:p>
            <a:r>
              <a:rPr lang="fr-FR"/>
              <a:t>Qui peut m’accompagner dans cette démarche ?</a:t>
            </a:r>
          </a:p>
          <a:p>
            <a:pPr>
              <a:spcBef>
                <a:spcPts val="600"/>
              </a:spcBef>
            </a:pPr>
            <a:r>
              <a:rPr lang="fr-FR" sz="900" b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Tout expert-comptable </a:t>
            </a:r>
            <a:r>
              <a:rPr lang="fr-FR" sz="900">
                <a:solidFill>
                  <a:srgbClr val="E73446"/>
                </a:solidFill>
                <a:cs typeface="Arial" panose="020B0604020202020204" pitchFamily="34" charset="0"/>
              </a:rPr>
              <a:t>FORMÉ À LA MÉTHODOLOGIE BILAN CARBONE</a:t>
            </a:r>
            <a:r>
              <a:rPr lang="fr-FR" sz="900" b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® et bénéficiant de la licence d’exploitation de marque valide peut réaliser un Bilan Carbone®.</a:t>
            </a:r>
          </a:p>
          <a:p>
            <a:r>
              <a:rPr lang="fr-FR"/>
              <a:t>Combien de temps dure la réalisation d’un Bilan Carbone® ?</a:t>
            </a:r>
          </a:p>
          <a:p>
            <a:pPr>
              <a:spcBef>
                <a:spcPts val="600"/>
              </a:spcBef>
            </a:pPr>
            <a:r>
              <a:rPr lang="fr-FR" sz="900" b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Nous estimons nos travaux </a:t>
            </a:r>
            <a:r>
              <a:rPr lang="fr-FR" sz="900">
                <a:solidFill>
                  <a:srgbClr val="E73446"/>
                </a:solidFill>
                <a:cs typeface="Arial" panose="020B0604020202020204" pitchFamily="34" charset="0"/>
              </a:rPr>
              <a:t>ENTRE 4 ET 6 MOIS </a:t>
            </a:r>
            <a:r>
              <a:rPr lang="fr-FR" sz="900" b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pour la période préparatoire et entre 5 et 15 jours pour l’établissement des rapports finaux. Cela dépend de la taille de l’organisation, du périmètre du Bilan Carbone® (produit, site, multisites, évènement), du temps de collecte, de l’organisation interne, etc.</a:t>
            </a:r>
          </a:p>
          <a:p>
            <a:r>
              <a:rPr lang="fr-FR"/>
              <a:t>Quelles ressources internes dois-je mobiliser dans mon organisation ? </a:t>
            </a:r>
          </a:p>
          <a:p>
            <a:pPr>
              <a:spcBef>
                <a:spcPts val="600"/>
              </a:spcBef>
            </a:pPr>
            <a:r>
              <a:rPr lang="fr-FR" sz="900" b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Le soutien de la Direction est indispensable à la bonne réalisation de notre mission. Nous conseillons de nommer un </a:t>
            </a:r>
            <a:r>
              <a:rPr lang="fr-FR" sz="900">
                <a:solidFill>
                  <a:srgbClr val="E73446"/>
                </a:solidFill>
                <a:cs typeface="Arial" panose="020B0604020202020204" pitchFamily="34" charset="0"/>
              </a:rPr>
              <a:t>PILOTE RÉFÉRENT </a:t>
            </a:r>
            <a:r>
              <a:rPr lang="fr-FR" sz="900" b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qui nous transmettra les données dont nous avons besoin (RH, comptables, production, logistique, …).</a:t>
            </a:r>
          </a:p>
          <a:p>
            <a:r>
              <a:rPr lang="fr-FR"/>
              <a:t>Puis-je être accompagné pour la mise en place du plan d’action ?</a:t>
            </a:r>
          </a:p>
          <a:p>
            <a:pPr>
              <a:spcBef>
                <a:spcPts val="600"/>
              </a:spcBef>
            </a:pPr>
            <a:r>
              <a:rPr lang="fr-FR" sz="900" b="0">
                <a:solidFill>
                  <a:srgbClr val="5F5F5F"/>
                </a:solidFill>
                <a:cs typeface="Arial" panose="020B0604020202020204" pitchFamily="34" charset="0"/>
              </a:rPr>
              <a:t>Oui ! Nous pouvons vous assister dans sa mise en œuvre, son suivi, son amélioration. Nous pouvons également vous proposer un Bilan Carbone® à N+1 afin de mesurer la </a:t>
            </a:r>
            <a:r>
              <a:rPr lang="fr-FR" sz="900">
                <a:solidFill>
                  <a:srgbClr val="E73446"/>
                </a:solidFill>
                <a:cs typeface="Arial" panose="020B0604020202020204" pitchFamily="34" charset="0"/>
              </a:rPr>
              <a:t>RÉDUCTION DE VOTRE EMPREINTE CARBONE</a:t>
            </a:r>
            <a:r>
              <a:rPr lang="fr-FR" sz="900" b="0">
                <a:solidFill>
                  <a:srgbClr val="5F5F5F"/>
                </a:solidFill>
                <a:cs typeface="Arial" panose="020B0604020202020204" pitchFamily="34" charset="0"/>
              </a:rPr>
              <a:t>. 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E4122A2-C6F7-6A44-5118-F918774173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7581" y="7090363"/>
            <a:ext cx="306000" cy="306000"/>
          </a:xfrm>
        </p:spPr>
        <p:txBody>
          <a:bodyPr/>
          <a:lstStyle/>
          <a:p>
            <a:r>
              <a:rPr lang="fr-FR"/>
              <a:t>2</a:t>
            </a:r>
          </a:p>
        </p:txBody>
      </p:sp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9FA82E37-5905-94B9-F86F-24D8DAF37A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0620" y="3545706"/>
            <a:ext cx="2880000" cy="1938992"/>
          </a:xfrm>
        </p:spPr>
        <p:txBody>
          <a:bodyPr/>
          <a:lstStyle/>
          <a:p>
            <a:r>
              <a:rPr lang="fr-FR" dirty="0"/>
              <a:t>Nos recommandations</a:t>
            </a:r>
          </a:p>
          <a:p>
            <a:pPr lvl="1"/>
            <a:r>
              <a:rPr lang="fr-FR" dirty="0"/>
              <a:t>Soyez proactif au regard des enjeux environnementaux, sociaux et sociétaux ;</a:t>
            </a:r>
          </a:p>
          <a:p>
            <a:pPr lvl="1"/>
            <a:r>
              <a:rPr lang="fr-FR" dirty="0"/>
              <a:t>Bénéficiez de nos conseils pour réduire l’impact de votre activité sur l’environnement et le climat ;</a:t>
            </a:r>
          </a:p>
          <a:p>
            <a:pPr lvl="1"/>
            <a:r>
              <a:rPr lang="fr-FR" dirty="0"/>
              <a:t>Renforcez votre engagement face aux enjeux climatiques et de transition énergétique ;</a:t>
            </a:r>
          </a:p>
          <a:p>
            <a:pPr lvl="1"/>
            <a:r>
              <a:rPr lang="fr-FR" dirty="0"/>
              <a:t>Appuyez-vous sur une méthodologie reconnue sur le territoire.</a:t>
            </a:r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1408E3A0-F6A1-E489-726F-B52AF09F0B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81941" y="8056598"/>
            <a:ext cx="306000" cy="306000"/>
          </a:xfrm>
        </p:spPr>
        <p:txBody>
          <a:bodyPr/>
          <a:lstStyle/>
          <a:p>
            <a:r>
              <a:rPr lang="fr-FR"/>
              <a:t>3</a:t>
            </a:r>
          </a:p>
        </p:txBody>
      </p: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FF3B5B49-2039-B9D6-C067-682667F8CC2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699" y="1427041"/>
            <a:ext cx="6283474" cy="1938992"/>
          </a:xfrm>
        </p:spPr>
        <p:txBody>
          <a:bodyPr/>
          <a:lstStyle/>
          <a:p>
            <a:r>
              <a:rPr lang="fr-FR" b="0" cap="none" dirty="0">
                <a:latin typeface="+mn-lt"/>
              </a:rPr>
              <a:t>Renforcé par la loi Climat, le Bilan Carbone® permet de répondre aux enjeux climatiques, sociaux et économiques en mettant en place un plan d’action de réduction adapté.</a:t>
            </a:r>
          </a:p>
          <a:p>
            <a:r>
              <a:rPr lang="fr-FR" b="0" cap="none" dirty="0">
                <a:latin typeface="+mn-lt"/>
              </a:rPr>
              <a:t>La mesure de votre empreinte carbone vous permet de réduire vos émissions de gaz à effet de serre et de limiter votre dépendance aux énergies fossiles. Elle s’applique à une organisation, un évènement ou un produit.</a:t>
            </a:r>
          </a:p>
          <a:p>
            <a:r>
              <a:rPr lang="fr-FR" b="0" cap="none" dirty="0">
                <a:latin typeface="+mn-lt"/>
              </a:rPr>
              <a:t>Cette démarche bas carbone contribue à la pérennité de votre activité pour faire face au dérèglement climatique et ses conséquences.</a:t>
            </a:r>
          </a:p>
          <a:p>
            <a:endParaRPr lang="fr-FR" b="0" cap="none" dirty="0">
              <a:latin typeface="+mn-lt"/>
            </a:endParaRPr>
          </a:p>
        </p:txBody>
      </p:sp>
      <p:sp>
        <p:nvSpPr>
          <p:cNvPr id="37" name="Espace réservé du texte 36">
            <a:extLst>
              <a:ext uri="{FF2B5EF4-FFF2-40B4-BE49-F238E27FC236}">
                <a16:creationId xmlns:a16="http://schemas.microsoft.com/office/drawing/2014/main" id="{7160920A-9031-CE1C-C720-02AEB23CA28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779837" y="3549636"/>
            <a:ext cx="3276000" cy="2015936"/>
          </a:xfrm>
        </p:spPr>
        <p:txBody>
          <a:bodyPr/>
          <a:lstStyle/>
          <a:p>
            <a:r>
              <a:rPr lang="fr-FR"/>
              <a:t>Nos modalités d’intervention</a:t>
            </a:r>
          </a:p>
          <a:p>
            <a:pPr lvl="1"/>
            <a:r>
              <a:rPr lang="fr-FR"/>
              <a:t>Lettre de mission contractuelle ;</a:t>
            </a:r>
          </a:p>
          <a:p>
            <a:pPr lvl="1"/>
            <a:r>
              <a:rPr lang="fr-FR"/>
              <a:t>Sensibilisation aux enjeux du Bilan Carbone®;</a:t>
            </a:r>
          </a:p>
          <a:p>
            <a:pPr lvl="1"/>
            <a:r>
              <a:rPr lang="fr-FR"/>
              <a:t>Définition du périmètre ;</a:t>
            </a:r>
          </a:p>
          <a:p>
            <a:pPr lvl="1"/>
            <a:r>
              <a:rPr lang="fr-FR"/>
              <a:t>Collecte, traitement et consolidation des données ;</a:t>
            </a:r>
          </a:p>
          <a:p>
            <a:pPr lvl="1"/>
            <a:r>
              <a:rPr lang="fr-FR"/>
              <a:t>Présentation des résultats ;</a:t>
            </a:r>
          </a:p>
          <a:p>
            <a:pPr lvl="1"/>
            <a:r>
              <a:rPr lang="fr-FR"/>
              <a:t>Proposition d’un plan d’action ;</a:t>
            </a:r>
          </a:p>
          <a:p>
            <a:pPr lvl="1"/>
            <a:r>
              <a:rPr lang="fr-FR"/>
              <a:t>Formalisation des rapports (Bilan Carbone® et rapport d’amélioration).</a:t>
            </a:r>
          </a:p>
        </p:txBody>
      </p:sp>
      <p:sp>
        <p:nvSpPr>
          <p:cNvPr id="3" name="Espace réservé du texte 33">
            <a:extLst>
              <a:ext uri="{FF2B5EF4-FFF2-40B4-BE49-F238E27FC236}">
                <a16:creationId xmlns:a16="http://schemas.microsoft.com/office/drawing/2014/main" id="{5D1B96F9-C039-87E5-AB2B-224116C12B79}"/>
              </a:ext>
            </a:extLst>
          </p:cNvPr>
          <p:cNvSpPr txBox="1">
            <a:spLocks/>
          </p:cNvSpPr>
          <p:nvPr/>
        </p:nvSpPr>
        <p:spPr>
          <a:xfrm>
            <a:off x="387581" y="8927867"/>
            <a:ext cx="306000" cy="306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27000" dist="63500" dir="2700000" algn="tl" rotWithShape="0">
              <a:schemeClr val="accent1">
                <a:alpha val="30000"/>
              </a:schemeClr>
            </a:outerShdw>
          </a:effectLst>
        </p:spPr>
        <p:txBody>
          <a:bodyPr vert="horz" wrap="none" lIns="0" tIns="0" rIns="0" bIns="0" rtlCol="0" anchor="ctr">
            <a:noAutofit/>
          </a:bodyPr>
          <a:lstStyle>
            <a:lvl1pPr marL="0" indent="0" algn="ctr" defTabSz="567019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Tx/>
              <a:buNone/>
              <a:defRPr sz="1800" b="1" i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i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1000" b="0" i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45032518"/>
      </p:ext>
    </p:extLst>
  </p:cSld>
  <p:clrMapOvr>
    <a:masterClrMapping/>
  </p:clrMapOvr>
</p:sld>
</file>

<file path=ppt/theme/theme1.xml><?xml version="1.0" encoding="utf-8"?>
<a:theme xmlns:a="http://schemas.openxmlformats.org/drawingml/2006/main" name="CNOEC">
  <a:themeElements>
    <a:clrScheme name="CNOEC_Couleurs">
      <a:dk1>
        <a:sysClr val="windowText" lastClr="000000"/>
      </a:dk1>
      <a:lt1>
        <a:sysClr val="window" lastClr="FFFFFF"/>
      </a:lt1>
      <a:dk2>
        <a:srgbClr val="838383"/>
      </a:dk2>
      <a:lt2>
        <a:srgbClr val="F1F1F1"/>
      </a:lt2>
      <a:accent1>
        <a:srgbClr val="FF2B44"/>
      </a:accent1>
      <a:accent2>
        <a:srgbClr val="FB919D"/>
      </a:accent2>
      <a:accent3>
        <a:srgbClr val="4D4D4D"/>
      </a:accent3>
      <a:accent4>
        <a:srgbClr val="838383"/>
      </a:accent4>
      <a:accent5>
        <a:srgbClr val="F1F1F1"/>
      </a:accent5>
      <a:accent6>
        <a:srgbClr val="F1F1F1"/>
      </a:accent6>
      <a:hlink>
        <a:srgbClr val="838383"/>
      </a:hlink>
      <a:folHlink>
        <a:srgbClr val="838383"/>
      </a:folHlink>
    </a:clrScheme>
    <a:fontScheme name="CNOEC_Polices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NOEC Fiche Client Modèle A4 v1.potx" id="{700C33EA-8BF4-48CA-9B29-AB544A4229C4}" vid="{EB515C65-892C-491C-AB23-978F82660A2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ef62e4-51b1-4a1f-9df0-d0fecdf64bfa" xsi:nil="true"/>
    <lcf76f155ced4ddcb4097134ff3c332f xmlns="59a21249-c104-476c-9105-edc9dba0055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E85FB11E5E0D4FAAD90017B4A58622" ma:contentTypeVersion="15" ma:contentTypeDescription="Crée un document." ma:contentTypeScope="" ma:versionID="4e2c2a3ca492a0d82e1a51cea33f43ea">
  <xsd:schema xmlns:xsd="http://www.w3.org/2001/XMLSchema" xmlns:xs="http://www.w3.org/2001/XMLSchema" xmlns:p="http://schemas.microsoft.com/office/2006/metadata/properties" xmlns:ns2="59a21249-c104-476c-9105-edc9dba00550" xmlns:ns3="33ef62e4-51b1-4a1f-9df0-d0fecdf64bfa" targetNamespace="http://schemas.microsoft.com/office/2006/metadata/properties" ma:root="true" ma:fieldsID="185d24b267b3d5282ec0f55ca488242a" ns2:_="" ns3:_="">
    <xsd:import namespace="59a21249-c104-476c-9105-edc9dba00550"/>
    <xsd:import namespace="33ef62e4-51b1-4a1f-9df0-d0fecdf64bfa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21249-c104-476c-9105-edc9dba0055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61ae2800-dfb3-4071-8393-313b9c85a4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f62e4-51b1-4a1f-9df0-d0fecdf64bf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1f13cb5-3246-4b51-9579-ca77cc96e386}" ma:internalName="TaxCatchAll" ma:showField="CatchAllData" ma:web="33ef62e4-51b1-4a1f-9df0-d0fecdf64b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633BE5-45DF-4253-BBDD-27556863F810}">
  <ds:schemaRefs>
    <ds:schemaRef ds:uri="33ef62e4-51b1-4a1f-9df0-d0fecdf64bfa"/>
    <ds:schemaRef ds:uri="49f5f3a5-cc57-43f9-87b3-a36c1cd94639"/>
    <ds:schemaRef ds:uri="59a21249-c104-476c-9105-edc9dba00550"/>
    <ds:schemaRef ds:uri="669922a0-23c1-4b31-9a8e-3dfb415ed05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F9AE55-8E59-4265-A7DC-E303294B9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C723AA-5A9F-4432-BB11-70B57B970637}">
  <ds:schemaRefs>
    <ds:schemaRef ds:uri="33ef62e4-51b1-4a1f-9df0-d0fecdf64bfa"/>
    <ds:schemaRef ds:uri="59a21249-c104-476c-9105-edc9dba005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CNOEC</Template>
  <TotalTime>0</TotalTime>
  <Words>439</Words>
  <Application>Microsoft Office PowerPoint</Application>
  <PresentationFormat>Personnalisé</PresentationFormat>
  <Paragraphs>38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CNOEC</vt:lpstr>
      <vt:lpstr>NOUS VOUS ACCOMPAGNONS</vt:lpstr>
      <vt:lpstr>Nous vous accompagnons dans l’établissement de votre Bilan Carbone®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BÉNÉFICIEZ D’UN ACCOMPAGNEMENT</dc:title>
  <dc:creator>GUILLOUX Livia</dc:creator>
  <cp:lastModifiedBy>Constance CAMILLERI</cp:lastModifiedBy>
  <cp:revision>1</cp:revision>
  <dcterms:created xsi:type="dcterms:W3CDTF">2022-07-22T09:26:19Z</dcterms:created>
  <dcterms:modified xsi:type="dcterms:W3CDTF">2024-12-06T15:43:12Z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0x010100AFE85FB11E5E0D4FAAD90017B4A58622</vt:lpwstr>
  </property>
  <property fmtid="{D5CDD505-2E9C-101B-9397-08002B2CF9AE}" pid="3" name="MediaServiceImageTags">
    <vt:lpwstr/>
  </property>
</Properties>
</file>